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5" r:id="rId3"/>
    <p:sldId id="256" r:id="rId5"/>
    <p:sldId id="268" r:id="rId6"/>
    <p:sldId id="257" r:id="rId7"/>
    <p:sldId id="274" r:id="rId8"/>
    <p:sldId id="267" r:id="rId9"/>
    <p:sldId id="258" r:id="rId10"/>
    <p:sldId id="263" r:id="rId11"/>
    <p:sldId id="269" r:id="rId12"/>
    <p:sldId id="286" r:id="rId13"/>
    <p:sldId id="273" r:id="rId14"/>
    <p:sldId id="270" r:id="rId15"/>
    <p:sldId id="271" r:id="rId16"/>
    <p:sldId id="287" r:id="rId17"/>
    <p:sldId id="282" r:id="rId18"/>
    <p:sldId id="276" r:id="rId19"/>
    <p:sldId id="277" r:id="rId20"/>
    <p:sldId id="283" r:id="rId21"/>
    <p:sldId id="278" r:id="rId22"/>
    <p:sldId id="279" r:id="rId23"/>
    <p:sldId id="284" r:id="rId24"/>
    <p:sldId id="280" r:id="rId25"/>
    <p:sldId id="281" r:id="rId26"/>
    <p:sldId id="285" r:id="rId27"/>
    <p:sldId id="288" r:id="rId28"/>
    <p:sldId id="291" r:id="rId29"/>
    <p:sldId id="292" r:id="rId30"/>
    <p:sldId id="29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3423"/>
    <a:srgbClr val="B34F49"/>
    <a:srgbClr val="005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2012年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总体</c:v>
                </c:pt>
                <c:pt idx="1">
                  <c:v>研究生</c:v>
                </c:pt>
                <c:pt idx="2">
                  <c:v>本科生</c:v>
                </c:pt>
                <c:pt idx="3">
                  <c:v>专科生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11825</c:v>
                </c:pt>
                <c:pt idx="1">
                  <c:v>827</c:v>
                </c:pt>
                <c:pt idx="2">
                  <c:v>10382</c:v>
                </c:pt>
                <c:pt idx="3">
                  <c:v>614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2013年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总体</c:v>
                </c:pt>
                <c:pt idx="1">
                  <c:v>研究生</c:v>
                </c:pt>
                <c:pt idx="2">
                  <c:v>本科生</c:v>
                </c:pt>
                <c:pt idx="3">
                  <c:v>专科生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11718</c:v>
                </c:pt>
                <c:pt idx="1">
                  <c:v>836</c:v>
                </c:pt>
                <c:pt idx="2">
                  <c:v>10297</c:v>
                </c:pt>
                <c:pt idx="3">
                  <c:v>585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2014年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总体</c:v>
                </c:pt>
                <c:pt idx="1">
                  <c:v>研究生</c:v>
                </c:pt>
                <c:pt idx="2">
                  <c:v>本科生</c:v>
                </c:pt>
                <c:pt idx="3">
                  <c:v>专科生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11878</c:v>
                </c:pt>
                <c:pt idx="1">
                  <c:v>1091</c:v>
                </c:pt>
                <c:pt idx="2">
                  <c:v>10335</c:v>
                </c:pt>
                <c:pt idx="3">
                  <c:v>452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1407274240"/>
        <c:axId val="1407272608"/>
      </c:barChart>
      <c:catAx>
        <c:axId val="140727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07272608"/>
        <c:crosses val="autoZero"/>
        <c:auto val="1"/>
        <c:lblAlgn val="ctr"/>
        <c:lblOffset val="100"/>
        <c:noMultiLvlLbl val="0"/>
      </c:catAx>
      <c:valAx>
        <c:axId val="1407272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407274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32211538461538"/>
          <c:y val="0.0413090198555338"/>
          <c:w val="0.973557692307692"/>
          <c:h val="0.8231199221249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28575">
                <a:solidFill>
                  <a:schemeClr val="accent1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0.0131531308150888"/>
                  <c:y val="0.07869383067382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28575">
                <a:solidFill>
                  <a:schemeClr val="accent2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0.0248992890316941"/>
                  <c:y val="0.074938465232412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28575">
                <a:solidFill>
                  <a:schemeClr val="accent3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0.0182364535209455"/>
                  <c:y val="-0.067427438651522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1873717424"/>
        <c:axId val="1873711440"/>
      </c:lineChart>
      <c:catAx>
        <c:axId val="187371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73711440"/>
        <c:crosses val="autoZero"/>
        <c:auto val="1"/>
        <c:lblAlgn val="ctr"/>
        <c:lblOffset val="100"/>
        <c:noMultiLvlLbl val="0"/>
      </c:catAx>
      <c:valAx>
        <c:axId val="1873711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8737174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7310058298001"/>
          <c:y val="0.0519056557577736"/>
          <c:w val="0.255926183588307"/>
          <c:h val="0.08608628569138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程度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Sheet1!$A$2:$A$9</c:f>
              <c:strCache>
                <c:ptCount val="8"/>
                <c:pt idx="0">
                  <c:v>维度1</c:v>
                </c:pt>
                <c:pt idx="1">
                  <c:v>维度2</c:v>
                </c:pt>
                <c:pt idx="2">
                  <c:v>维度3</c:v>
                </c:pt>
                <c:pt idx="3">
                  <c:v>维度4</c:v>
                </c:pt>
                <c:pt idx="4">
                  <c:v>维度5</c:v>
                </c:pt>
                <c:pt idx="5">
                  <c:v>维度6</c:v>
                </c:pt>
                <c:pt idx="6">
                  <c:v>维度7</c:v>
                </c:pt>
                <c:pt idx="7">
                  <c:v>维度8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32</c:v>
                </c:pt>
                <c:pt idx="5">
                  <c:v>32</c:v>
                </c:pt>
                <c:pt idx="6">
                  <c:v>28</c:v>
                </c:pt>
                <c:pt idx="7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7160576"/>
        <c:axId val="1536791680"/>
      </c:radarChart>
      <c:catAx>
        <c:axId val="153716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36791680"/>
        <c:crosses val="autoZero"/>
        <c:auto val="1"/>
        <c:lblAlgn val="ctr"/>
        <c:lblOffset val="100"/>
        <c:noMultiLvlLbl val="0"/>
      </c:catAx>
      <c:valAx>
        <c:axId val="153679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37160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chemeClr val="accent1"/>
              </a:solidFill>
              <a:ln w="28575">
                <a:noFill/>
                <a:prstDash val="sysDash"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4.3</c:v>
                </c:pt>
                <c:pt idx="1">
                  <c:v>6</c:v>
                </c:pt>
                <c:pt idx="2">
                  <c:v>8</c:v>
                </c:pt>
                <c:pt idx="3">
                  <c:v>12</c:v>
                </c:pt>
                <c:pt idx="4">
                  <c:v>25</c:v>
                </c:pt>
                <c:pt idx="5">
                  <c:v>32</c:v>
                </c:pt>
                <c:pt idx="6">
                  <c:v>50</c:v>
                </c:pt>
                <c:pt idx="7">
                  <c:v>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7"/>
        <c:axId val="1537160032"/>
        <c:axId val="13508874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辅助列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7"/>
            <c:marker>
              <c:symbol val="circle"/>
              <c:size val="14"/>
              <c:spPr>
                <a:solidFill>
                  <a:schemeClr val="bg1"/>
                </a:solidFill>
                <a:ln w="28575">
                  <a:solidFill>
                    <a:schemeClr val="accent3"/>
                  </a:solidFill>
                </a:ln>
                <a:effectLst/>
              </c:spPr>
            </c:marker>
            <c:bubble3D val="0"/>
          </c:dPt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4.3</c:v>
                </c:pt>
                <c:pt idx="1">
                  <c:v>6</c:v>
                </c:pt>
                <c:pt idx="2">
                  <c:v>8</c:v>
                </c:pt>
                <c:pt idx="3">
                  <c:v>12</c:v>
                </c:pt>
                <c:pt idx="4">
                  <c:v>25</c:v>
                </c:pt>
                <c:pt idx="5">
                  <c:v>32</c:v>
                </c:pt>
                <c:pt idx="6">
                  <c:v>50</c:v>
                </c:pt>
                <c:pt idx="7">
                  <c:v>65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1537160032"/>
        <c:axId val="1350887424"/>
      </c:lineChart>
      <c:catAx>
        <c:axId val="153716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50887424"/>
        <c:crosses val="autoZero"/>
        <c:auto val="1"/>
        <c:lblAlgn val="ctr"/>
        <c:lblOffset val="100"/>
        <c:noMultiLvlLbl val="0"/>
      </c:catAx>
      <c:valAx>
        <c:axId val="1350887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3716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9633E-FC9A-4B63-BC6F-B89BB7247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3816-2532-4644-9D09-4617800F80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0" y="0"/>
            <a:ext cx="12192000" cy="630046"/>
            <a:chOff x="0" y="6227954"/>
            <a:chExt cx="12192000" cy="630046"/>
          </a:xfrm>
        </p:grpSpPr>
        <p:sp>
          <p:nvSpPr>
            <p:cNvPr id="25" name="矩形 24"/>
            <p:cNvSpPr/>
            <p:nvPr userDrawn="1"/>
          </p:nvSpPr>
          <p:spPr>
            <a:xfrm>
              <a:off x="0" y="6227954"/>
              <a:ext cx="12192000" cy="630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25400" dir="5400000" sx="98000" sy="98000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82" y="6363119"/>
              <a:ext cx="1387475" cy="359716"/>
            </a:xfrm>
            <a:prstGeom prst="rect">
              <a:avLst/>
            </a:prstGeom>
          </p:spPr>
        </p:pic>
      </p:grpSp>
      <p:sp>
        <p:nvSpPr>
          <p:cNvPr id="28" name="矩形 27"/>
          <p:cNvSpPr/>
          <p:nvPr userDrawn="1"/>
        </p:nvSpPr>
        <p:spPr>
          <a:xfrm>
            <a:off x="9308320" y="130357"/>
            <a:ext cx="2659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800" b="0" i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</a:rPr>
              <a:t>学以致用   创新为魂</a:t>
            </a:r>
            <a:endParaRPr lang="zh-CN" altLang="en-US" sz="180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6779" y="845893"/>
            <a:ext cx="4346825" cy="1487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522514" y="1010542"/>
            <a:ext cx="103051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91885" y="392368"/>
            <a:ext cx="10688491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3600">
                <a:solidFill>
                  <a:srgbClr val="C0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图片占位符 39"/>
          <p:cNvSpPr>
            <a:spLocks noGrp="1"/>
          </p:cNvSpPr>
          <p:nvPr>
            <p:ph type="pic" sz="quarter" idx="10" hasCustomPrompt="1"/>
          </p:nvPr>
        </p:nvSpPr>
        <p:spPr>
          <a:xfrm>
            <a:off x="648498" y="1349828"/>
            <a:ext cx="10895003" cy="275461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插入长图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4851" y="325217"/>
            <a:ext cx="580571" cy="347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522514" y="1010542"/>
            <a:ext cx="103051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91886" y="392368"/>
            <a:ext cx="10675044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3600">
                <a:solidFill>
                  <a:srgbClr val="C0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图片占位符 39"/>
          <p:cNvSpPr>
            <a:spLocks noGrp="1"/>
          </p:cNvSpPr>
          <p:nvPr>
            <p:ph type="pic" sz="quarter" idx="10" hasCustomPrompt="1"/>
          </p:nvPr>
        </p:nvSpPr>
        <p:spPr>
          <a:xfrm>
            <a:off x="648499" y="1349828"/>
            <a:ext cx="3385619" cy="275461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插入长图</a:t>
            </a:r>
            <a:endParaRPr lang="zh-CN" altLang="en-US"/>
          </a:p>
        </p:txBody>
      </p:sp>
      <p:sp>
        <p:nvSpPr>
          <p:cNvPr id="6" name="图片占位符 39"/>
          <p:cNvSpPr>
            <a:spLocks noGrp="1"/>
          </p:cNvSpPr>
          <p:nvPr>
            <p:ph type="pic" sz="quarter" idx="11" hasCustomPrompt="1"/>
          </p:nvPr>
        </p:nvSpPr>
        <p:spPr>
          <a:xfrm>
            <a:off x="4560525" y="1349828"/>
            <a:ext cx="3385619" cy="275461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插入长图</a:t>
            </a:r>
            <a:endParaRPr lang="zh-CN" altLang="en-US"/>
          </a:p>
        </p:txBody>
      </p:sp>
      <p:sp>
        <p:nvSpPr>
          <p:cNvPr id="7" name="图片占位符 39"/>
          <p:cNvSpPr>
            <a:spLocks noGrp="1"/>
          </p:cNvSpPr>
          <p:nvPr>
            <p:ph type="pic" sz="quarter" idx="12" hasCustomPrompt="1"/>
          </p:nvPr>
        </p:nvSpPr>
        <p:spPr>
          <a:xfrm>
            <a:off x="8472551" y="1349828"/>
            <a:ext cx="3385619" cy="275461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插入长图</a:t>
            </a: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48499" y="4110611"/>
            <a:ext cx="338561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560524" y="4110611"/>
            <a:ext cx="338561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472549" y="4110611"/>
            <a:ext cx="338561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4851" y="325217"/>
            <a:ext cx="580571" cy="347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正文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39"/>
          <p:cNvSpPr>
            <a:spLocks noGrp="1"/>
          </p:cNvSpPr>
          <p:nvPr>
            <p:ph type="pic" sz="quarter" idx="10" hasCustomPrompt="1"/>
          </p:nvPr>
        </p:nvSpPr>
        <p:spPr>
          <a:xfrm>
            <a:off x="4789823" y="1788459"/>
            <a:ext cx="2608729" cy="3482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插入长图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22514" y="1010542"/>
            <a:ext cx="103051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91885" y="392368"/>
            <a:ext cx="10755727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4851" y="325217"/>
            <a:ext cx="580571" cy="347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4851" y="325217"/>
            <a:ext cx="580571" cy="347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6411" y="847120"/>
            <a:ext cx="10205589" cy="5163760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420990" y="5137661"/>
            <a:ext cx="4322413" cy="1248168"/>
            <a:chOff x="616779" y="1059243"/>
            <a:chExt cx="4322413" cy="1248168"/>
          </a:xfrm>
        </p:grpSpPr>
        <p:grpSp>
          <p:nvGrpSpPr>
            <p:cNvPr id="3" name="组合 2"/>
            <p:cNvGrpSpPr/>
            <p:nvPr userDrawn="1"/>
          </p:nvGrpSpPr>
          <p:grpSpPr>
            <a:xfrm>
              <a:off x="616779" y="1059243"/>
              <a:ext cx="3803822" cy="1248168"/>
              <a:chOff x="536097" y="1126478"/>
              <a:chExt cx="3803822" cy="124816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36097" y="1126478"/>
                <a:ext cx="954107" cy="1015663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r>
                  <a:rPr lang="zh-CN" altLang="en-US" sz="3600" b="0" i="0" smtClean="0">
                    <a:solidFill>
                      <a:schemeClr val="bg1"/>
                    </a:solidFill>
                    <a:effectLst/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团结</a:t>
                </a:r>
                <a:endParaRPr lang="en-US" altLang="zh-CN" sz="3600" b="0" i="0" smtClean="0">
                  <a:solidFill>
                    <a:schemeClr val="bg1"/>
                  </a:solidFill>
                  <a:effectLst/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r>
                  <a:rPr lang="zh-CN" altLang="en-US" sz="1400" smtClean="0">
                    <a:solidFill>
                      <a:schemeClr val="bg1">
                        <a:alpha val="50000"/>
                      </a:schemeClr>
                    </a:solidFill>
                  </a:rPr>
                  <a:t>UNITY</a:t>
                </a:r>
                <a:endParaRPr lang="zh-CN" altLang="en-US" sz="1400" smtClean="0">
                  <a:solidFill>
                    <a:schemeClr val="bg1">
                      <a:alpha val="50000"/>
                    </a:schemeClr>
                  </a:solidFill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1488103" y="1229137"/>
                <a:ext cx="0" cy="114550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58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6"/>
              <p:cNvSpPr/>
              <p:nvPr/>
            </p:nvSpPr>
            <p:spPr>
              <a:xfrm>
                <a:off x="1486002" y="1126479"/>
                <a:ext cx="954107" cy="1015663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r>
                  <a:rPr lang="zh-CN" altLang="en-US" sz="3600" b="0" i="0" smtClean="0">
                    <a:solidFill>
                      <a:schemeClr val="bg1"/>
                    </a:solidFill>
                    <a:effectLst/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勤奋</a:t>
                </a:r>
                <a:endParaRPr lang="en-US" altLang="zh-CN" sz="3600" b="0" i="0" smtClean="0">
                  <a:solidFill>
                    <a:schemeClr val="bg1"/>
                  </a:solidFill>
                  <a:effectLst/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r>
                  <a:rPr lang="en-US" altLang="zh-CN" sz="1400" smtClean="0">
                    <a:solidFill>
                      <a:schemeClr val="bg1">
                        <a:alpha val="50000"/>
                      </a:schemeClr>
                    </a:solidFill>
                  </a:rPr>
                  <a:t>DILIGENCE</a:t>
                </a:r>
                <a:endParaRPr lang="zh-CN" altLang="en-US" sz="1400" smtClean="0">
                  <a:solidFill>
                    <a:schemeClr val="bg1">
                      <a:alpha val="50000"/>
                    </a:schemeClr>
                  </a:solidFill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2438008" y="1229138"/>
                <a:ext cx="0" cy="114550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58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2435907" y="1126480"/>
                <a:ext cx="954107" cy="1015663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r>
                  <a:rPr lang="zh-CN" altLang="en-US" sz="3600" smtClean="0">
                    <a:solidFill>
                      <a:schemeClr val="bg1"/>
                    </a:solidFill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求是</a:t>
                </a:r>
                <a:endParaRPr lang="en-US" altLang="zh-CN" sz="3600" smtClean="0">
                  <a:solidFill>
                    <a:schemeClr val="bg1"/>
                  </a:solidFill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r>
                  <a:rPr lang="en-US" altLang="zh-CN" sz="1400" smtClean="0">
                    <a:solidFill>
                      <a:schemeClr val="bg1">
                        <a:alpha val="50000"/>
                      </a:schemeClr>
                    </a:solidFill>
                  </a:rPr>
                  <a:t>PRAGMATIC</a:t>
                </a:r>
                <a:endParaRPr lang="zh-CN" altLang="en-US" sz="1400" smtClean="0">
                  <a:solidFill>
                    <a:schemeClr val="bg1">
                      <a:alpha val="50000"/>
                    </a:schemeClr>
                  </a:solidFill>
                </a:endParaRP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3387913" y="1229139"/>
                <a:ext cx="0" cy="114550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58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/>
              <p:cNvSpPr/>
              <p:nvPr/>
            </p:nvSpPr>
            <p:spPr>
              <a:xfrm>
                <a:off x="3385812" y="1126481"/>
                <a:ext cx="954107" cy="1035925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r>
                  <a:rPr lang="zh-CN" altLang="en-US" sz="3600" b="0" i="0" smtClean="0">
                    <a:solidFill>
                      <a:schemeClr val="bg1"/>
                    </a:solidFill>
                    <a:effectLst/>
                    <a:latin typeface="方正北魏楷书简体" panose="03000509000000000000" pitchFamily="65" charset="-122"/>
                    <a:ea typeface="方正北魏楷书简体" panose="03000509000000000000" pitchFamily="65" charset="-122"/>
                  </a:rPr>
                  <a:t>创新</a:t>
                </a:r>
                <a:endParaRPr lang="en-US" altLang="zh-CN" sz="3600" b="0" i="0" smtClean="0">
                  <a:solidFill>
                    <a:schemeClr val="bg1"/>
                  </a:solidFill>
                  <a:effectLst/>
                  <a:latin typeface="方正北魏楷书简体" panose="03000509000000000000" pitchFamily="65" charset="-122"/>
                  <a:ea typeface="方正北魏楷书简体" panose="03000509000000000000" pitchFamily="65" charset="-122"/>
                </a:endParaRPr>
              </a:p>
              <a:p>
                <a:r>
                  <a:rPr lang="en-US" altLang="zh-CN" sz="1400" smtClean="0">
                    <a:solidFill>
                      <a:schemeClr val="bg1">
                        <a:alpha val="50000"/>
                      </a:schemeClr>
                    </a:solidFill>
                  </a:rPr>
                  <a:t>INNOVATION</a:t>
                </a:r>
                <a:endParaRPr lang="zh-CN" altLang="en-US" sz="1400" smtClean="0">
                  <a:solidFill>
                    <a:schemeClr val="bg1">
                      <a:alpha val="50000"/>
                    </a:schemeClr>
                  </a:solidFill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4337817" y="1229140"/>
                <a:ext cx="0" cy="114550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58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38198" y="1229137"/>
                <a:ext cx="0" cy="1145506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58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圆角矩形 23"/>
            <p:cNvSpPr/>
            <p:nvPr userDrawn="1"/>
          </p:nvSpPr>
          <p:spPr>
            <a:xfrm>
              <a:off x="4631124" y="1059243"/>
              <a:ext cx="308068" cy="655303"/>
            </a:xfrm>
            <a:custGeom>
              <a:avLst/>
              <a:gdLst>
                <a:gd name="connsiteX0" fmla="*/ 0 w 303088"/>
                <a:gd name="connsiteY0" fmla="*/ 50516 h 572753"/>
                <a:gd name="connsiteX1" fmla="*/ 50516 w 303088"/>
                <a:gd name="connsiteY1" fmla="*/ 0 h 572753"/>
                <a:gd name="connsiteX2" fmla="*/ 252572 w 303088"/>
                <a:gd name="connsiteY2" fmla="*/ 0 h 572753"/>
                <a:gd name="connsiteX3" fmla="*/ 303088 w 303088"/>
                <a:gd name="connsiteY3" fmla="*/ 50516 h 572753"/>
                <a:gd name="connsiteX4" fmla="*/ 303088 w 303088"/>
                <a:gd name="connsiteY4" fmla="*/ 522237 h 572753"/>
                <a:gd name="connsiteX5" fmla="*/ 252572 w 303088"/>
                <a:gd name="connsiteY5" fmla="*/ 572753 h 572753"/>
                <a:gd name="connsiteX6" fmla="*/ 50516 w 303088"/>
                <a:gd name="connsiteY6" fmla="*/ 572753 h 572753"/>
                <a:gd name="connsiteX7" fmla="*/ 0 w 303088"/>
                <a:gd name="connsiteY7" fmla="*/ 522237 h 572753"/>
                <a:gd name="connsiteX8" fmla="*/ 0 w 303088"/>
                <a:gd name="connsiteY8" fmla="*/ 50516 h 572753"/>
                <a:gd name="connsiteX0-1" fmla="*/ 0 w 303088"/>
                <a:gd name="connsiteY0-2" fmla="*/ 107666 h 629903"/>
                <a:gd name="connsiteX1-3" fmla="*/ 69566 w 303088"/>
                <a:gd name="connsiteY1-4" fmla="*/ 0 h 629903"/>
                <a:gd name="connsiteX2-5" fmla="*/ 252572 w 303088"/>
                <a:gd name="connsiteY2-6" fmla="*/ 57150 h 629903"/>
                <a:gd name="connsiteX3-7" fmla="*/ 303088 w 303088"/>
                <a:gd name="connsiteY3-8" fmla="*/ 107666 h 629903"/>
                <a:gd name="connsiteX4-9" fmla="*/ 303088 w 303088"/>
                <a:gd name="connsiteY4-10" fmla="*/ 579387 h 629903"/>
                <a:gd name="connsiteX5-11" fmla="*/ 252572 w 303088"/>
                <a:gd name="connsiteY5-12" fmla="*/ 629903 h 629903"/>
                <a:gd name="connsiteX6-13" fmla="*/ 50516 w 303088"/>
                <a:gd name="connsiteY6-14" fmla="*/ 629903 h 629903"/>
                <a:gd name="connsiteX7-15" fmla="*/ 0 w 303088"/>
                <a:gd name="connsiteY7-16" fmla="*/ 579387 h 629903"/>
                <a:gd name="connsiteX8-17" fmla="*/ 0 w 303088"/>
                <a:gd name="connsiteY8-18" fmla="*/ 107666 h 629903"/>
                <a:gd name="connsiteX0-19" fmla="*/ 0 w 303088"/>
                <a:gd name="connsiteY0-20" fmla="*/ 107666 h 629903"/>
                <a:gd name="connsiteX1-21" fmla="*/ 69566 w 303088"/>
                <a:gd name="connsiteY1-22" fmla="*/ 0 h 629903"/>
                <a:gd name="connsiteX2-23" fmla="*/ 239872 w 303088"/>
                <a:gd name="connsiteY2-24" fmla="*/ 82550 h 629903"/>
                <a:gd name="connsiteX3-25" fmla="*/ 303088 w 303088"/>
                <a:gd name="connsiteY3-26" fmla="*/ 107666 h 629903"/>
                <a:gd name="connsiteX4-27" fmla="*/ 303088 w 303088"/>
                <a:gd name="connsiteY4-28" fmla="*/ 579387 h 629903"/>
                <a:gd name="connsiteX5-29" fmla="*/ 252572 w 303088"/>
                <a:gd name="connsiteY5-30" fmla="*/ 629903 h 629903"/>
                <a:gd name="connsiteX6-31" fmla="*/ 50516 w 303088"/>
                <a:gd name="connsiteY6-32" fmla="*/ 629903 h 629903"/>
                <a:gd name="connsiteX7-33" fmla="*/ 0 w 303088"/>
                <a:gd name="connsiteY7-34" fmla="*/ 579387 h 629903"/>
                <a:gd name="connsiteX8-35" fmla="*/ 0 w 303088"/>
                <a:gd name="connsiteY8-36" fmla="*/ 107666 h 629903"/>
                <a:gd name="connsiteX0-37" fmla="*/ 0 w 303088"/>
                <a:gd name="connsiteY0-38" fmla="*/ 107666 h 629903"/>
                <a:gd name="connsiteX1-39" fmla="*/ 69566 w 303088"/>
                <a:gd name="connsiteY1-40" fmla="*/ 0 h 629903"/>
                <a:gd name="connsiteX2-41" fmla="*/ 239872 w 303088"/>
                <a:gd name="connsiteY2-42" fmla="*/ 82550 h 629903"/>
                <a:gd name="connsiteX3-43" fmla="*/ 303088 w 303088"/>
                <a:gd name="connsiteY3-44" fmla="*/ 107666 h 629903"/>
                <a:gd name="connsiteX4-45" fmla="*/ 303088 w 303088"/>
                <a:gd name="connsiteY4-46" fmla="*/ 579387 h 629903"/>
                <a:gd name="connsiteX5-47" fmla="*/ 252572 w 303088"/>
                <a:gd name="connsiteY5-48" fmla="*/ 629903 h 629903"/>
                <a:gd name="connsiteX6-49" fmla="*/ 50516 w 303088"/>
                <a:gd name="connsiteY6-50" fmla="*/ 629903 h 629903"/>
                <a:gd name="connsiteX7-51" fmla="*/ 0 w 303088"/>
                <a:gd name="connsiteY7-52" fmla="*/ 579387 h 629903"/>
                <a:gd name="connsiteX8-53" fmla="*/ 0 w 303088"/>
                <a:gd name="connsiteY8-54" fmla="*/ 107666 h 629903"/>
                <a:gd name="connsiteX0-55" fmla="*/ 19050 w 303088"/>
                <a:gd name="connsiteY0-56" fmla="*/ 145766 h 629903"/>
                <a:gd name="connsiteX1-57" fmla="*/ 69566 w 303088"/>
                <a:gd name="connsiteY1-58" fmla="*/ 0 h 629903"/>
                <a:gd name="connsiteX2-59" fmla="*/ 239872 w 303088"/>
                <a:gd name="connsiteY2-60" fmla="*/ 82550 h 629903"/>
                <a:gd name="connsiteX3-61" fmla="*/ 303088 w 303088"/>
                <a:gd name="connsiteY3-62" fmla="*/ 107666 h 629903"/>
                <a:gd name="connsiteX4-63" fmla="*/ 303088 w 303088"/>
                <a:gd name="connsiteY4-64" fmla="*/ 579387 h 629903"/>
                <a:gd name="connsiteX5-65" fmla="*/ 252572 w 303088"/>
                <a:gd name="connsiteY5-66" fmla="*/ 629903 h 629903"/>
                <a:gd name="connsiteX6-67" fmla="*/ 50516 w 303088"/>
                <a:gd name="connsiteY6-68" fmla="*/ 629903 h 629903"/>
                <a:gd name="connsiteX7-69" fmla="*/ 0 w 303088"/>
                <a:gd name="connsiteY7-70" fmla="*/ 579387 h 629903"/>
                <a:gd name="connsiteX8-71" fmla="*/ 19050 w 303088"/>
                <a:gd name="connsiteY8-72" fmla="*/ 145766 h 629903"/>
                <a:gd name="connsiteX0-73" fmla="*/ 21540 w 305578"/>
                <a:gd name="connsiteY0-74" fmla="*/ 145766 h 629903"/>
                <a:gd name="connsiteX1-75" fmla="*/ 72056 w 305578"/>
                <a:gd name="connsiteY1-76" fmla="*/ 0 h 629903"/>
                <a:gd name="connsiteX2-77" fmla="*/ 242362 w 305578"/>
                <a:gd name="connsiteY2-78" fmla="*/ 82550 h 629903"/>
                <a:gd name="connsiteX3-79" fmla="*/ 305578 w 305578"/>
                <a:gd name="connsiteY3-80" fmla="*/ 107666 h 629903"/>
                <a:gd name="connsiteX4-81" fmla="*/ 305578 w 305578"/>
                <a:gd name="connsiteY4-82" fmla="*/ 579387 h 629903"/>
                <a:gd name="connsiteX5-83" fmla="*/ 255062 w 305578"/>
                <a:gd name="connsiteY5-84" fmla="*/ 629903 h 629903"/>
                <a:gd name="connsiteX6-85" fmla="*/ 53006 w 305578"/>
                <a:gd name="connsiteY6-86" fmla="*/ 629903 h 629903"/>
                <a:gd name="connsiteX7-87" fmla="*/ 2490 w 305578"/>
                <a:gd name="connsiteY7-88" fmla="*/ 579387 h 629903"/>
                <a:gd name="connsiteX8-89" fmla="*/ 21540 w 305578"/>
                <a:gd name="connsiteY8-90" fmla="*/ 145766 h 629903"/>
                <a:gd name="connsiteX0-91" fmla="*/ 21540 w 305578"/>
                <a:gd name="connsiteY0-92" fmla="*/ 145766 h 629903"/>
                <a:gd name="connsiteX1-93" fmla="*/ 72056 w 305578"/>
                <a:gd name="connsiteY1-94" fmla="*/ 0 h 629903"/>
                <a:gd name="connsiteX2-95" fmla="*/ 242362 w 305578"/>
                <a:gd name="connsiteY2-96" fmla="*/ 82550 h 629903"/>
                <a:gd name="connsiteX3-97" fmla="*/ 305578 w 305578"/>
                <a:gd name="connsiteY3-98" fmla="*/ 107666 h 629903"/>
                <a:gd name="connsiteX4-99" fmla="*/ 305578 w 305578"/>
                <a:gd name="connsiteY4-100" fmla="*/ 579387 h 629903"/>
                <a:gd name="connsiteX5-101" fmla="*/ 255062 w 305578"/>
                <a:gd name="connsiteY5-102" fmla="*/ 629903 h 629903"/>
                <a:gd name="connsiteX6-103" fmla="*/ 53006 w 305578"/>
                <a:gd name="connsiteY6-104" fmla="*/ 629903 h 629903"/>
                <a:gd name="connsiteX7-105" fmla="*/ 2490 w 305578"/>
                <a:gd name="connsiteY7-106" fmla="*/ 534937 h 629903"/>
                <a:gd name="connsiteX8-107" fmla="*/ 21540 w 305578"/>
                <a:gd name="connsiteY8-108" fmla="*/ 145766 h 629903"/>
                <a:gd name="connsiteX0-109" fmla="*/ 21540 w 305578"/>
                <a:gd name="connsiteY0-110" fmla="*/ 145766 h 629903"/>
                <a:gd name="connsiteX1-111" fmla="*/ 72056 w 305578"/>
                <a:gd name="connsiteY1-112" fmla="*/ 0 h 629903"/>
                <a:gd name="connsiteX2-113" fmla="*/ 242362 w 305578"/>
                <a:gd name="connsiteY2-114" fmla="*/ 82550 h 629903"/>
                <a:gd name="connsiteX3-115" fmla="*/ 305578 w 305578"/>
                <a:gd name="connsiteY3-116" fmla="*/ 107666 h 629903"/>
                <a:gd name="connsiteX4-117" fmla="*/ 286528 w 305578"/>
                <a:gd name="connsiteY4-118" fmla="*/ 490487 h 629903"/>
                <a:gd name="connsiteX5-119" fmla="*/ 255062 w 305578"/>
                <a:gd name="connsiteY5-120" fmla="*/ 629903 h 629903"/>
                <a:gd name="connsiteX6-121" fmla="*/ 53006 w 305578"/>
                <a:gd name="connsiteY6-122" fmla="*/ 629903 h 629903"/>
                <a:gd name="connsiteX7-123" fmla="*/ 2490 w 305578"/>
                <a:gd name="connsiteY7-124" fmla="*/ 534937 h 629903"/>
                <a:gd name="connsiteX8-125" fmla="*/ 21540 w 305578"/>
                <a:gd name="connsiteY8-126" fmla="*/ 145766 h 629903"/>
                <a:gd name="connsiteX0-127" fmla="*/ 21540 w 308068"/>
                <a:gd name="connsiteY0-128" fmla="*/ 145766 h 629903"/>
                <a:gd name="connsiteX1-129" fmla="*/ 72056 w 308068"/>
                <a:gd name="connsiteY1-130" fmla="*/ 0 h 629903"/>
                <a:gd name="connsiteX2-131" fmla="*/ 242362 w 308068"/>
                <a:gd name="connsiteY2-132" fmla="*/ 82550 h 629903"/>
                <a:gd name="connsiteX3-133" fmla="*/ 305578 w 308068"/>
                <a:gd name="connsiteY3-134" fmla="*/ 107666 h 629903"/>
                <a:gd name="connsiteX4-135" fmla="*/ 286528 w 308068"/>
                <a:gd name="connsiteY4-136" fmla="*/ 490487 h 629903"/>
                <a:gd name="connsiteX5-137" fmla="*/ 255062 w 308068"/>
                <a:gd name="connsiteY5-138" fmla="*/ 629903 h 629903"/>
                <a:gd name="connsiteX6-139" fmla="*/ 53006 w 308068"/>
                <a:gd name="connsiteY6-140" fmla="*/ 629903 h 629903"/>
                <a:gd name="connsiteX7-141" fmla="*/ 2490 w 308068"/>
                <a:gd name="connsiteY7-142" fmla="*/ 534937 h 629903"/>
                <a:gd name="connsiteX8-143" fmla="*/ 21540 w 308068"/>
                <a:gd name="connsiteY8-144" fmla="*/ 145766 h 629903"/>
                <a:gd name="connsiteX0-145" fmla="*/ 21540 w 308068"/>
                <a:gd name="connsiteY0-146" fmla="*/ 145766 h 655303"/>
                <a:gd name="connsiteX1-147" fmla="*/ 72056 w 308068"/>
                <a:gd name="connsiteY1-148" fmla="*/ 0 h 655303"/>
                <a:gd name="connsiteX2-149" fmla="*/ 242362 w 308068"/>
                <a:gd name="connsiteY2-150" fmla="*/ 82550 h 655303"/>
                <a:gd name="connsiteX3-151" fmla="*/ 305578 w 308068"/>
                <a:gd name="connsiteY3-152" fmla="*/ 107666 h 655303"/>
                <a:gd name="connsiteX4-153" fmla="*/ 286528 w 308068"/>
                <a:gd name="connsiteY4-154" fmla="*/ 490487 h 655303"/>
                <a:gd name="connsiteX5-155" fmla="*/ 267762 w 308068"/>
                <a:gd name="connsiteY5-156" fmla="*/ 655303 h 655303"/>
                <a:gd name="connsiteX6-157" fmla="*/ 53006 w 308068"/>
                <a:gd name="connsiteY6-158" fmla="*/ 629903 h 655303"/>
                <a:gd name="connsiteX7-159" fmla="*/ 2490 w 308068"/>
                <a:gd name="connsiteY7-160" fmla="*/ 534937 h 655303"/>
                <a:gd name="connsiteX8-161" fmla="*/ 21540 w 308068"/>
                <a:gd name="connsiteY8-162" fmla="*/ 145766 h 6553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308068" h="655303">
                  <a:moveTo>
                    <a:pt x="21540" y="145766"/>
                  </a:moveTo>
                  <a:cubicBezTo>
                    <a:pt x="21540" y="117867"/>
                    <a:pt x="44157" y="0"/>
                    <a:pt x="72056" y="0"/>
                  </a:cubicBezTo>
                  <a:cubicBezTo>
                    <a:pt x="139408" y="0"/>
                    <a:pt x="162310" y="31750"/>
                    <a:pt x="242362" y="82550"/>
                  </a:cubicBezTo>
                  <a:cubicBezTo>
                    <a:pt x="270261" y="82550"/>
                    <a:pt x="305578" y="79767"/>
                    <a:pt x="305578" y="107666"/>
                  </a:cubicBezTo>
                  <a:cubicBezTo>
                    <a:pt x="299228" y="235273"/>
                    <a:pt x="324628" y="369230"/>
                    <a:pt x="286528" y="490487"/>
                  </a:cubicBezTo>
                  <a:cubicBezTo>
                    <a:pt x="286528" y="518386"/>
                    <a:pt x="295661" y="655303"/>
                    <a:pt x="267762" y="655303"/>
                  </a:cubicBezTo>
                  <a:lnTo>
                    <a:pt x="53006" y="629903"/>
                  </a:lnTo>
                  <a:cubicBezTo>
                    <a:pt x="25107" y="629903"/>
                    <a:pt x="2490" y="562836"/>
                    <a:pt x="2490" y="534937"/>
                  </a:cubicBezTo>
                  <a:cubicBezTo>
                    <a:pt x="8840" y="390397"/>
                    <a:pt x="-16560" y="258556"/>
                    <a:pt x="21540" y="1457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accent1"/>
                  </a:solidFill>
                  <a:latin typeface="+mn-ea"/>
                </a:rPr>
                <a:t>校训</a:t>
              </a:r>
              <a:endParaRPr lang="zh-CN" altLang="en-US" sz="1200">
                <a:solidFill>
                  <a:schemeClr val="accent1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2002972"/>
            <a:ext cx="12192000" cy="1364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zh-CN" altLang="en-US" sz="5400">
              <a:solidFill>
                <a:srgbClr val="C33423"/>
              </a:solidFill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76524" y="268940"/>
            <a:ext cx="4346825" cy="1487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-6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1106150" y="0"/>
            <a:ext cx="108585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1" y="6078070"/>
            <a:ext cx="12191999" cy="779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-1"/>
            <a:ext cx="1758647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9" y="5573486"/>
            <a:ext cx="910771" cy="910771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11961866" y="0"/>
            <a:ext cx="23013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图片占位符 39"/>
          <p:cNvSpPr>
            <a:spLocks noGrp="1"/>
          </p:cNvSpPr>
          <p:nvPr>
            <p:ph type="pic" sz="quarter" idx="10" hasCustomPrompt="1"/>
          </p:nvPr>
        </p:nvSpPr>
        <p:spPr>
          <a:xfrm>
            <a:off x="3203299" y="624017"/>
            <a:ext cx="1886854" cy="26270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41" name="图片占位符 39"/>
          <p:cNvSpPr>
            <a:spLocks noGrp="1"/>
          </p:cNvSpPr>
          <p:nvPr>
            <p:ph type="pic" sz="quarter" idx="11" hasCustomPrompt="1"/>
          </p:nvPr>
        </p:nvSpPr>
        <p:spPr>
          <a:xfrm>
            <a:off x="6389860" y="624016"/>
            <a:ext cx="1880378" cy="262708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42" name="图片占位符 39"/>
          <p:cNvSpPr>
            <a:spLocks noGrp="1"/>
          </p:cNvSpPr>
          <p:nvPr>
            <p:ph type="pic" sz="quarter" idx="12" hasCustomPrompt="1"/>
          </p:nvPr>
        </p:nvSpPr>
        <p:spPr>
          <a:xfrm>
            <a:off x="9563469" y="624015"/>
            <a:ext cx="1886854" cy="26270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43" name="图片占位符 39"/>
          <p:cNvSpPr>
            <a:spLocks noGrp="1"/>
          </p:cNvSpPr>
          <p:nvPr>
            <p:ph type="pic" sz="quarter" idx="13" hasCustomPrompt="1"/>
          </p:nvPr>
        </p:nvSpPr>
        <p:spPr>
          <a:xfrm>
            <a:off x="3203299" y="3667122"/>
            <a:ext cx="1886854" cy="26270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44" name="图片占位符 39"/>
          <p:cNvSpPr>
            <a:spLocks noGrp="1"/>
          </p:cNvSpPr>
          <p:nvPr>
            <p:ph type="pic" sz="quarter" idx="14" hasCustomPrompt="1"/>
          </p:nvPr>
        </p:nvSpPr>
        <p:spPr>
          <a:xfrm>
            <a:off x="6389860" y="3667121"/>
            <a:ext cx="1880378" cy="262708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45" name="图片占位符 39"/>
          <p:cNvSpPr>
            <a:spLocks noGrp="1"/>
          </p:cNvSpPr>
          <p:nvPr>
            <p:ph type="pic" sz="quarter" idx="15" hasCustomPrompt="1"/>
          </p:nvPr>
        </p:nvSpPr>
        <p:spPr>
          <a:xfrm>
            <a:off x="9563469" y="3667120"/>
            <a:ext cx="1886854" cy="26270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-9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11106150" y="0"/>
            <a:ext cx="108585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1" y="6037728"/>
            <a:ext cx="12191999" cy="820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-1"/>
            <a:ext cx="1758647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9" y="5573486"/>
            <a:ext cx="910771" cy="910771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11961866" y="0"/>
            <a:ext cx="23013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39"/>
          <p:cNvSpPr>
            <a:spLocks noGrp="1"/>
          </p:cNvSpPr>
          <p:nvPr>
            <p:ph type="pic" sz="quarter" idx="10" hasCustomPrompt="1"/>
          </p:nvPr>
        </p:nvSpPr>
        <p:spPr>
          <a:xfrm>
            <a:off x="3250078" y="435233"/>
            <a:ext cx="1886855" cy="18723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71" name="图片占位符 39"/>
          <p:cNvSpPr>
            <a:spLocks noGrp="1"/>
          </p:cNvSpPr>
          <p:nvPr>
            <p:ph type="pic" sz="quarter" idx="11" hasCustomPrompt="1"/>
          </p:nvPr>
        </p:nvSpPr>
        <p:spPr>
          <a:xfrm>
            <a:off x="6269050" y="435233"/>
            <a:ext cx="1886855" cy="18723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72" name="图片占位符 39"/>
          <p:cNvSpPr>
            <a:spLocks noGrp="1"/>
          </p:cNvSpPr>
          <p:nvPr>
            <p:ph type="pic" sz="quarter" idx="12" hasCustomPrompt="1"/>
          </p:nvPr>
        </p:nvSpPr>
        <p:spPr>
          <a:xfrm>
            <a:off x="9288022" y="435233"/>
            <a:ext cx="1886855" cy="18723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73" name="图片占位符 39"/>
          <p:cNvSpPr>
            <a:spLocks noGrp="1"/>
          </p:cNvSpPr>
          <p:nvPr>
            <p:ph type="pic" sz="quarter" idx="13" hasCustomPrompt="1"/>
          </p:nvPr>
        </p:nvSpPr>
        <p:spPr>
          <a:xfrm>
            <a:off x="3250078" y="2540923"/>
            <a:ext cx="1886855" cy="18723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74" name="图片占位符 39"/>
          <p:cNvSpPr>
            <a:spLocks noGrp="1"/>
          </p:cNvSpPr>
          <p:nvPr>
            <p:ph type="pic" sz="quarter" idx="14" hasCustomPrompt="1"/>
          </p:nvPr>
        </p:nvSpPr>
        <p:spPr>
          <a:xfrm>
            <a:off x="6269050" y="2540923"/>
            <a:ext cx="1886855" cy="18723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75" name="图片占位符 39"/>
          <p:cNvSpPr>
            <a:spLocks noGrp="1"/>
          </p:cNvSpPr>
          <p:nvPr>
            <p:ph type="pic" sz="quarter" idx="15" hasCustomPrompt="1"/>
          </p:nvPr>
        </p:nvSpPr>
        <p:spPr>
          <a:xfrm>
            <a:off x="9288022" y="2540923"/>
            <a:ext cx="1886855" cy="18723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76" name="图片占位符 39"/>
          <p:cNvSpPr>
            <a:spLocks noGrp="1"/>
          </p:cNvSpPr>
          <p:nvPr>
            <p:ph type="pic" sz="quarter" idx="16" hasCustomPrompt="1"/>
          </p:nvPr>
        </p:nvSpPr>
        <p:spPr>
          <a:xfrm>
            <a:off x="3250078" y="4646613"/>
            <a:ext cx="1886855" cy="18723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77" name="图片占位符 39"/>
          <p:cNvSpPr>
            <a:spLocks noGrp="1"/>
          </p:cNvSpPr>
          <p:nvPr>
            <p:ph type="pic" sz="quarter" idx="17" hasCustomPrompt="1"/>
          </p:nvPr>
        </p:nvSpPr>
        <p:spPr>
          <a:xfrm>
            <a:off x="6269050" y="4646613"/>
            <a:ext cx="1886855" cy="18723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  <p:sp>
        <p:nvSpPr>
          <p:cNvPr id="78" name="图片占位符 39"/>
          <p:cNvSpPr>
            <a:spLocks noGrp="1"/>
          </p:cNvSpPr>
          <p:nvPr>
            <p:ph type="pic" sz="quarter" idx="18" hasCustomPrompt="1"/>
          </p:nvPr>
        </p:nvSpPr>
        <p:spPr>
          <a:xfrm>
            <a:off x="9288022" y="4646613"/>
            <a:ext cx="1886855" cy="187234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插入头像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" b="35656"/>
          <a:stretch>
            <a:fillRect/>
          </a:stretch>
        </p:blipFill>
        <p:spPr>
          <a:xfrm>
            <a:off x="1" y="1306285"/>
            <a:ext cx="12192000" cy="515257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"/>
            <a:ext cx="12192000" cy="13139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25400" dir="5400000" sx="98000" sy="98000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29718" y="195294"/>
            <a:ext cx="1732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smtClean="0">
                <a:solidFill>
                  <a:srgbClr val="C33423"/>
                </a:solidFill>
                <a:latin typeface="+mj-ea"/>
                <a:ea typeface="+mj-ea"/>
              </a:rPr>
              <a:t>目录</a:t>
            </a:r>
            <a:endParaRPr lang="en-US" altLang="zh-CN" sz="4000" smtClean="0">
              <a:solidFill>
                <a:srgbClr val="C33423"/>
              </a:solidFill>
              <a:latin typeface="+mj-ea"/>
              <a:ea typeface="+mj-ea"/>
            </a:endParaRPr>
          </a:p>
          <a:p>
            <a:pPr algn="dist"/>
            <a:r>
              <a:rPr lang="en-US" altLang="zh-CN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337988" y="1878234"/>
            <a:ext cx="2719426" cy="38077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3270188" y="1878234"/>
            <a:ext cx="2719426" cy="38077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6202387" y="1878234"/>
            <a:ext cx="2719426" cy="38077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9134587" y="1878234"/>
            <a:ext cx="2719426" cy="38077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083878" y="2102313"/>
            <a:ext cx="122764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  <a:endParaRPr lang="en-US" altLang="zh-CN" sz="54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第一章节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任意多边形 24"/>
          <p:cNvSpPr/>
          <p:nvPr userDrawn="1"/>
        </p:nvSpPr>
        <p:spPr>
          <a:xfrm>
            <a:off x="493015" y="2557384"/>
            <a:ext cx="2409371" cy="2904510"/>
          </a:xfrm>
          <a:custGeom>
            <a:avLst/>
            <a:gdLst>
              <a:gd name="connsiteX0" fmla="*/ 0 w 2409371"/>
              <a:gd name="connsiteY0" fmla="*/ 0 h 2904510"/>
              <a:gd name="connsiteX1" fmla="*/ 671285 w 2409371"/>
              <a:gd name="connsiteY1" fmla="*/ 0 h 2904510"/>
              <a:gd name="connsiteX2" fmla="*/ 671285 w 2409371"/>
              <a:gd name="connsiteY2" fmla="*/ 37731 h 2904510"/>
              <a:gd name="connsiteX3" fmla="*/ 37731 w 2409371"/>
              <a:gd name="connsiteY3" fmla="*/ 37731 h 2904510"/>
              <a:gd name="connsiteX4" fmla="*/ 37731 w 2409371"/>
              <a:gd name="connsiteY4" fmla="*/ 2866779 h 2904510"/>
              <a:gd name="connsiteX5" fmla="*/ 2371640 w 2409371"/>
              <a:gd name="connsiteY5" fmla="*/ 2866779 h 2904510"/>
              <a:gd name="connsiteX6" fmla="*/ 2371640 w 2409371"/>
              <a:gd name="connsiteY6" fmla="*/ 37731 h 2904510"/>
              <a:gd name="connsiteX7" fmla="*/ 1738085 w 2409371"/>
              <a:gd name="connsiteY7" fmla="*/ 37731 h 2904510"/>
              <a:gd name="connsiteX8" fmla="*/ 1738085 w 2409371"/>
              <a:gd name="connsiteY8" fmla="*/ 0 h 2904510"/>
              <a:gd name="connsiteX9" fmla="*/ 2409371 w 2409371"/>
              <a:gd name="connsiteY9" fmla="*/ 0 h 2904510"/>
              <a:gd name="connsiteX10" fmla="*/ 2409371 w 2409371"/>
              <a:gd name="connsiteY10" fmla="*/ 2904510 h 2904510"/>
              <a:gd name="connsiteX11" fmla="*/ 0 w 2409371"/>
              <a:gd name="connsiteY11" fmla="*/ 2904510 h 290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09371" h="2904510">
                <a:moveTo>
                  <a:pt x="0" y="0"/>
                </a:moveTo>
                <a:lnTo>
                  <a:pt x="671285" y="0"/>
                </a:lnTo>
                <a:lnTo>
                  <a:pt x="671285" y="37731"/>
                </a:lnTo>
                <a:lnTo>
                  <a:pt x="37731" y="37731"/>
                </a:lnTo>
                <a:lnTo>
                  <a:pt x="37731" y="2866779"/>
                </a:lnTo>
                <a:lnTo>
                  <a:pt x="2371640" y="2866779"/>
                </a:lnTo>
                <a:lnTo>
                  <a:pt x="2371640" y="37731"/>
                </a:lnTo>
                <a:lnTo>
                  <a:pt x="1738085" y="37731"/>
                </a:lnTo>
                <a:lnTo>
                  <a:pt x="1738085" y="0"/>
                </a:lnTo>
                <a:lnTo>
                  <a:pt x="2409371" y="0"/>
                </a:lnTo>
                <a:lnTo>
                  <a:pt x="2409371" y="2904510"/>
                </a:lnTo>
                <a:lnTo>
                  <a:pt x="0" y="290451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82878" y="3522105"/>
            <a:ext cx="2029645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 userDrawn="1"/>
        </p:nvSpPr>
        <p:spPr>
          <a:xfrm>
            <a:off x="4024606" y="2102313"/>
            <a:ext cx="121058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  <a:endParaRPr lang="en-US" altLang="zh-CN" sz="54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第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二</a:t>
            </a:r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章节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任意多边形 27"/>
          <p:cNvSpPr/>
          <p:nvPr userDrawn="1"/>
        </p:nvSpPr>
        <p:spPr>
          <a:xfrm>
            <a:off x="3425216" y="2557384"/>
            <a:ext cx="2409371" cy="2904510"/>
          </a:xfrm>
          <a:custGeom>
            <a:avLst/>
            <a:gdLst>
              <a:gd name="connsiteX0" fmla="*/ 0 w 2409371"/>
              <a:gd name="connsiteY0" fmla="*/ 0 h 2904510"/>
              <a:gd name="connsiteX1" fmla="*/ 671285 w 2409371"/>
              <a:gd name="connsiteY1" fmla="*/ 0 h 2904510"/>
              <a:gd name="connsiteX2" fmla="*/ 671285 w 2409371"/>
              <a:gd name="connsiteY2" fmla="*/ 37731 h 2904510"/>
              <a:gd name="connsiteX3" fmla="*/ 37731 w 2409371"/>
              <a:gd name="connsiteY3" fmla="*/ 37731 h 2904510"/>
              <a:gd name="connsiteX4" fmla="*/ 37731 w 2409371"/>
              <a:gd name="connsiteY4" fmla="*/ 2866779 h 2904510"/>
              <a:gd name="connsiteX5" fmla="*/ 2371640 w 2409371"/>
              <a:gd name="connsiteY5" fmla="*/ 2866779 h 2904510"/>
              <a:gd name="connsiteX6" fmla="*/ 2371640 w 2409371"/>
              <a:gd name="connsiteY6" fmla="*/ 37731 h 2904510"/>
              <a:gd name="connsiteX7" fmla="*/ 1738085 w 2409371"/>
              <a:gd name="connsiteY7" fmla="*/ 37731 h 2904510"/>
              <a:gd name="connsiteX8" fmla="*/ 1738085 w 2409371"/>
              <a:gd name="connsiteY8" fmla="*/ 0 h 2904510"/>
              <a:gd name="connsiteX9" fmla="*/ 2409371 w 2409371"/>
              <a:gd name="connsiteY9" fmla="*/ 0 h 2904510"/>
              <a:gd name="connsiteX10" fmla="*/ 2409371 w 2409371"/>
              <a:gd name="connsiteY10" fmla="*/ 2904510 h 2904510"/>
              <a:gd name="connsiteX11" fmla="*/ 0 w 2409371"/>
              <a:gd name="connsiteY11" fmla="*/ 2904510 h 290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09371" h="2904510">
                <a:moveTo>
                  <a:pt x="0" y="0"/>
                </a:moveTo>
                <a:lnTo>
                  <a:pt x="671285" y="0"/>
                </a:lnTo>
                <a:lnTo>
                  <a:pt x="671285" y="37731"/>
                </a:lnTo>
                <a:lnTo>
                  <a:pt x="37731" y="37731"/>
                </a:lnTo>
                <a:lnTo>
                  <a:pt x="37731" y="2866779"/>
                </a:lnTo>
                <a:lnTo>
                  <a:pt x="2371640" y="2866779"/>
                </a:lnTo>
                <a:lnTo>
                  <a:pt x="2371640" y="37731"/>
                </a:lnTo>
                <a:lnTo>
                  <a:pt x="1738085" y="37731"/>
                </a:lnTo>
                <a:lnTo>
                  <a:pt x="1738085" y="0"/>
                </a:lnTo>
                <a:lnTo>
                  <a:pt x="2409371" y="0"/>
                </a:lnTo>
                <a:lnTo>
                  <a:pt x="2409371" y="2904510"/>
                </a:lnTo>
                <a:lnTo>
                  <a:pt x="0" y="290451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>
            <a:off x="3615079" y="3522105"/>
            <a:ext cx="2029645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 userDrawn="1"/>
        </p:nvSpPr>
        <p:spPr>
          <a:xfrm>
            <a:off x="6948278" y="2102313"/>
            <a:ext cx="122764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03</a:t>
            </a:r>
            <a:endParaRPr lang="en-US" altLang="zh-CN" sz="54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第三章节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任意多边形 30"/>
          <p:cNvSpPr/>
          <p:nvPr userDrawn="1"/>
        </p:nvSpPr>
        <p:spPr>
          <a:xfrm>
            <a:off x="6357415" y="2557384"/>
            <a:ext cx="2409371" cy="2904510"/>
          </a:xfrm>
          <a:custGeom>
            <a:avLst/>
            <a:gdLst>
              <a:gd name="connsiteX0" fmla="*/ 0 w 2409371"/>
              <a:gd name="connsiteY0" fmla="*/ 0 h 2904510"/>
              <a:gd name="connsiteX1" fmla="*/ 671285 w 2409371"/>
              <a:gd name="connsiteY1" fmla="*/ 0 h 2904510"/>
              <a:gd name="connsiteX2" fmla="*/ 671285 w 2409371"/>
              <a:gd name="connsiteY2" fmla="*/ 37731 h 2904510"/>
              <a:gd name="connsiteX3" fmla="*/ 37731 w 2409371"/>
              <a:gd name="connsiteY3" fmla="*/ 37731 h 2904510"/>
              <a:gd name="connsiteX4" fmla="*/ 37731 w 2409371"/>
              <a:gd name="connsiteY4" fmla="*/ 2866779 h 2904510"/>
              <a:gd name="connsiteX5" fmla="*/ 2371640 w 2409371"/>
              <a:gd name="connsiteY5" fmla="*/ 2866779 h 2904510"/>
              <a:gd name="connsiteX6" fmla="*/ 2371640 w 2409371"/>
              <a:gd name="connsiteY6" fmla="*/ 37731 h 2904510"/>
              <a:gd name="connsiteX7" fmla="*/ 1738085 w 2409371"/>
              <a:gd name="connsiteY7" fmla="*/ 37731 h 2904510"/>
              <a:gd name="connsiteX8" fmla="*/ 1738085 w 2409371"/>
              <a:gd name="connsiteY8" fmla="*/ 0 h 2904510"/>
              <a:gd name="connsiteX9" fmla="*/ 2409371 w 2409371"/>
              <a:gd name="connsiteY9" fmla="*/ 0 h 2904510"/>
              <a:gd name="connsiteX10" fmla="*/ 2409371 w 2409371"/>
              <a:gd name="connsiteY10" fmla="*/ 2904510 h 2904510"/>
              <a:gd name="connsiteX11" fmla="*/ 0 w 2409371"/>
              <a:gd name="connsiteY11" fmla="*/ 2904510 h 290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09371" h="2904510">
                <a:moveTo>
                  <a:pt x="0" y="0"/>
                </a:moveTo>
                <a:lnTo>
                  <a:pt x="671285" y="0"/>
                </a:lnTo>
                <a:lnTo>
                  <a:pt x="671285" y="37731"/>
                </a:lnTo>
                <a:lnTo>
                  <a:pt x="37731" y="37731"/>
                </a:lnTo>
                <a:lnTo>
                  <a:pt x="37731" y="2866779"/>
                </a:lnTo>
                <a:lnTo>
                  <a:pt x="2371640" y="2866779"/>
                </a:lnTo>
                <a:lnTo>
                  <a:pt x="2371640" y="37731"/>
                </a:lnTo>
                <a:lnTo>
                  <a:pt x="1738085" y="37731"/>
                </a:lnTo>
                <a:lnTo>
                  <a:pt x="1738085" y="0"/>
                </a:lnTo>
                <a:lnTo>
                  <a:pt x="2409371" y="0"/>
                </a:lnTo>
                <a:lnTo>
                  <a:pt x="2409371" y="2904510"/>
                </a:lnTo>
                <a:lnTo>
                  <a:pt x="0" y="290451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6547278" y="3522105"/>
            <a:ext cx="2029645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9880478" y="2102313"/>
            <a:ext cx="122764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  <a:endParaRPr lang="en-US" altLang="zh-CN" sz="54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第四章节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任意多边形 33"/>
          <p:cNvSpPr/>
          <p:nvPr userDrawn="1"/>
        </p:nvSpPr>
        <p:spPr>
          <a:xfrm>
            <a:off x="9289615" y="2557384"/>
            <a:ext cx="2409371" cy="2904510"/>
          </a:xfrm>
          <a:custGeom>
            <a:avLst/>
            <a:gdLst>
              <a:gd name="connsiteX0" fmla="*/ 0 w 2409371"/>
              <a:gd name="connsiteY0" fmla="*/ 0 h 2904510"/>
              <a:gd name="connsiteX1" fmla="*/ 671285 w 2409371"/>
              <a:gd name="connsiteY1" fmla="*/ 0 h 2904510"/>
              <a:gd name="connsiteX2" fmla="*/ 671285 w 2409371"/>
              <a:gd name="connsiteY2" fmla="*/ 37731 h 2904510"/>
              <a:gd name="connsiteX3" fmla="*/ 37731 w 2409371"/>
              <a:gd name="connsiteY3" fmla="*/ 37731 h 2904510"/>
              <a:gd name="connsiteX4" fmla="*/ 37731 w 2409371"/>
              <a:gd name="connsiteY4" fmla="*/ 2866779 h 2904510"/>
              <a:gd name="connsiteX5" fmla="*/ 2371640 w 2409371"/>
              <a:gd name="connsiteY5" fmla="*/ 2866779 h 2904510"/>
              <a:gd name="connsiteX6" fmla="*/ 2371640 w 2409371"/>
              <a:gd name="connsiteY6" fmla="*/ 37731 h 2904510"/>
              <a:gd name="connsiteX7" fmla="*/ 1738085 w 2409371"/>
              <a:gd name="connsiteY7" fmla="*/ 37731 h 2904510"/>
              <a:gd name="connsiteX8" fmla="*/ 1738085 w 2409371"/>
              <a:gd name="connsiteY8" fmla="*/ 0 h 2904510"/>
              <a:gd name="connsiteX9" fmla="*/ 2409371 w 2409371"/>
              <a:gd name="connsiteY9" fmla="*/ 0 h 2904510"/>
              <a:gd name="connsiteX10" fmla="*/ 2409371 w 2409371"/>
              <a:gd name="connsiteY10" fmla="*/ 2904510 h 2904510"/>
              <a:gd name="connsiteX11" fmla="*/ 0 w 2409371"/>
              <a:gd name="connsiteY11" fmla="*/ 2904510 h 290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09371" h="2904510">
                <a:moveTo>
                  <a:pt x="0" y="0"/>
                </a:moveTo>
                <a:lnTo>
                  <a:pt x="671285" y="0"/>
                </a:lnTo>
                <a:lnTo>
                  <a:pt x="671285" y="37731"/>
                </a:lnTo>
                <a:lnTo>
                  <a:pt x="37731" y="37731"/>
                </a:lnTo>
                <a:lnTo>
                  <a:pt x="37731" y="2866779"/>
                </a:lnTo>
                <a:lnTo>
                  <a:pt x="2371640" y="2866779"/>
                </a:lnTo>
                <a:lnTo>
                  <a:pt x="2371640" y="37731"/>
                </a:lnTo>
                <a:lnTo>
                  <a:pt x="1738085" y="37731"/>
                </a:lnTo>
                <a:lnTo>
                  <a:pt x="1738085" y="0"/>
                </a:lnTo>
                <a:lnTo>
                  <a:pt x="2409371" y="0"/>
                </a:lnTo>
                <a:lnTo>
                  <a:pt x="2409371" y="2904510"/>
                </a:lnTo>
                <a:lnTo>
                  <a:pt x="0" y="290451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9479478" y="3522105"/>
            <a:ext cx="2029645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0" y="6214507"/>
            <a:ext cx="12192000" cy="643493"/>
            <a:chOff x="0" y="6214507"/>
            <a:chExt cx="12192000" cy="643493"/>
          </a:xfrm>
        </p:grpSpPr>
        <p:cxnSp>
          <p:nvCxnSpPr>
            <p:cNvPr id="37" name="直接连接符 36"/>
            <p:cNvCxnSpPr/>
            <p:nvPr userDrawn="1"/>
          </p:nvCxnSpPr>
          <p:spPr>
            <a:xfrm>
              <a:off x="155562" y="6214507"/>
              <a:ext cx="118808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 userDrawn="1"/>
          </p:nvGrpSpPr>
          <p:grpSpPr>
            <a:xfrm>
              <a:off x="0" y="6227954"/>
              <a:ext cx="12192000" cy="630046"/>
              <a:chOff x="0" y="6227954"/>
              <a:chExt cx="12192000" cy="630046"/>
            </a:xfrm>
          </p:grpSpPr>
          <p:sp>
            <p:nvSpPr>
              <p:cNvPr id="40" name="矩形 39"/>
              <p:cNvSpPr/>
              <p:nvPr userDrawn="1"/>
            </p:nvSpPr>
            <p:spPr>
              <a:xfrm>
                <a:off x="0" y="6227954"/>
                <a:ext cx="12192000" cy="6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39700" dist="25400" dir="16200000" sx="98000" sy="98000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1" name="图片 40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82" y="6363119"/>
                <a:ext cx="1387475" cy="359716"/>
              </a:xfrm>
              <a:prstGeom prst="rect">
                <a:avLst/>
              </a:prstGeom>
            </p:spPr>
          </p:pic>
        </p:grpSp>
        <p:sp>
          <p:nvSpPr>
            <p:cNvPr id="39" name="矩形 38"/>
            <p:cNvSpPr/>
            <p:nvPr userDrawn="1"/>
          </p:nvSpPr>
          <p:spPr>
            <a:xfrm>
              <a:off x="9308320" y="6358311"/>
              <a:ext cx="2659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800" b="0" i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学以致用   创新为魂</a:t>
              </a:r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11106150" y="0"/>
            <a:ext cx="108585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 rot="16200000">
            <a:off x="-1644329" y="2661526"/>
            <a:ext cx="5221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smtClean="0">
                <a:solidFill>
                  <a:schemeClr val="accent1"/>
                </a:solidFill>
                <a:latin typeface="+mn-ea"/>
              </a:rPr>
              <a:t>目录 </a:t>
            </a:r>
            <a:r>
              <a:rPr lang="en-US" altLang="zh-CN" sz="4800" smtClean="0">
                <a:solidFill>
                  <a:schemeClr val="accent1"/>
                </a:solidFill>
                <a:latin typeface="+mn-ea"/>
              </a:rPr>
              <a:t>CONTENT</a:t>
            </a:r>
            <a:endParaRPr lang="zh-CN" altLang="en-US" sz="48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1843317" y="0"/>
            <a:ext cx="2550886" cy="6154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 userDrawn="1"/>
        </p:nvSpPr>
        <p:spPr>
          <a:xfrm>
            <a:off x="3458031" y="189201"/>
            <a:ext cx="931046" cy="1871310"/>
          </a:xfrm>
          <a:custGeom>
            <a:avLst/>
            <a:gdLst>
              <a:gd name="connsiteX0" fmla="*/ 931046 w 931046"/>
              <a:gd name="connsiteY0" fmla="*/ 0 h 1871310"/>
              <a:gd name="connsiteX1" fmla="*/ 931046 w 931046"/>
              <a:gd name="connsiteY1" fmla="*/ 1871310 h 1871310"/>
              <a:gd name="connsiteX2" fmla="*/ 747501 w 931046"/>
              <a:gd name="connsiteY2" fmla="*/ 1852808 h 1871310"/>
              <a:gd name="connsiteX3" fmla="*/ 0 w 931046"/>
              <a:gd name="connsiteY3" fmla="*/ 935655 h 1871310"/>
              <a:gd name="connsiteX4" fmla="*/ 747501 w 931046"/>
              <a:gd name="connsiteY4" fmla="*/ 18503 h 187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46" h="1871310">
                <a:moveTo>
                  <a:pt x="931046" y="0"/>
                </a:moveTo>
                <a:lnTo>
                  <a:pt x="931046" y="1871310"/>
                </a:lnTo>
                <a:lnTo>
                  <a:pt x="747501" y="1852808"/>
                </a:lnTo>
                <a:cubicBezTo>
                  <a:pt x="320903" y="1765513"/>
                  <a:pt x="0" y="1388060"/>
                  <a:pt x="0" y="935655"/>
                </a:cubicBezTo>
                <a:cubicBezTo>
                  <a:pt x="0" y="483250"/>
                  <a:pt x="320903" y="105797"/>
                  <a:pt x="747501" y="1850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3670524" y="765849"/>
            <a:ext cx="71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mtClean="0">
                <a:solidFill>
                  <a:schemeClr val="bg1"/>
                </a:solidFill>
              </a:rPr>
              <a:t>01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442583" y="-4"/>
            <a:ext cx="2550886" cy="615405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6057297" y="189197"/>
            <a:ext cx="931046" cy="1871310"/>
          </a:xfrm>
          <a:custGeom>
            <a:avLst/>
            <a:gdLst>
              <a:gd name="connsiteX0" fmla="*/ 931046 w 931046"/>
              <a:gd name="connsiteY0" fmla="*/ 0 h 1871310"/>
              <a:gd name="connsiteX1" fmla="*/ 931046 w 931046"/>
              <a:gd name="connsiteY1" fmla="*/ 1871310 h 1871310"/>
              <a:gd name="connsiteX2" fmla="*/ 747501 w 931046"/>
              <a:gd name="connsiteY2" fmla="*/ 1852808 h 1871310"/>
              <a:gd name="connsiteX3" fmla="*/ 0 w 931046"/>
              <a:gd name="connsiteY3" fmla="*/ 935655 h 1871310"/>
              <a:gd name="connsiteX4" fmla="*/ 747501 w 931046"/>
              <a:gd name="connsiteY4" fmla="*/ 18503 h 187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46" h="1871310">
                <a:moveTo>
                  <a:pt x="931046" y="0"/>
                </a:moveTo>
                <a:lnTo>
                  <a:pt x="931046" y="1871310"/>
                </a:lnTo>
                <a:lnTo>
                  <a:pt x="747501" y="1852808"/>
                </a:lnTo>
                <a:cubicBezTo>
                  <a:pt x="320903" y="1765513"/>
                  <a:pt x="0" y="1388060"/>
                  <a:pt x="0" y="935655"/>
                </a:cubicBezTo>
                <a:cubicBezTo>
                  <a:pt x="0" y="483250"/>
                  <a:pt x="320903" y="105797"/>
                  <a:pt x="747501" y="185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6269790" y="765845"/>
            <a:ext cx="71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mtClean="0">
                <a:solidFill>
                  <a:schemeClr val="bg1"/>
                </a:solidFill>
              </a:rPr>
              <a:t>02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041849" y="-8"/>
            <a:ext cx="2550886" cy="6154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8656563" y="189193"/>
            <a:ext cx="931046" cy="1871310"/>
          </a:xfrm>
          <a:custGeom>
            <a:avLst/>
            <a:gdLst>
              <a:gd name="connsiteX0" fmla="*/ 931046 w 931046"/>
              <a:gd name="connsiteY0" fmla="*/ 0 h 1871310"/>
              <a:gd name="connsiteX1" fmla="*/ 931046 w 931046"/>
              <a:gd name="connsiteY1" fmla="*/ 1871310 h 1871310"/>
              <a:gd name="connsiteX2" fmla="*/ 747501 w 931046"/>
              <a:gd name="connsiteY2" fmla="*/ 1852808 h 1871310"/>
              <a:gd name="connsiteX3" fmla="*/ 0 w 931046"/>
              <a:gd name="connsiteY3" fmla="*/ 935655 h 1871310"/>
              <a:gd name="connsiteX4" fmla="*/ 747501 w 931046"/>
              <a:gd name="connsiteY4" fmla="*/ 18503 h 187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46" h="1871310">
                <a:moveTo>
                  <a:pt x="931046" y="0"/>
                </a:moveTo>
                <a:lnTo>
                  <a:pt x="931046" y="1871310"/>
                </a:lnTo>
                <a:lnTo>
                  <a:pt x="747501" y="1852808"/>
                </a:lnTo>
                <a:cubicBezTo>
                  <a:pt x="320903" y="1765513"/>
                  <a:pt x="0" y="1388060"/>
                  <a:pt x="0" y="935655"/>
                </a:cubicBezTo>
                <a:cubicBezTo>
                  <a:pt x="0" y="483250"/>
                  <a:pt x="320903" y="105797"/>
                  <a:pt x="747501" y="1850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869056" y="765841"/>
            <a:ext cx="71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mtClean="0">
                <a:solidFill>
                  <a:schemeClr val="bg1"/>
                </a:solidFill>
              </a:rPr>
              <a:t>03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9641114" y="-12"/>
            <a:ext cx="2550886" cy="615405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/>
        </p:nvSpPr>
        <p:spPr>
          <a:xfrm>
            <a:off x="11255828" y="189189"/>
            <a:ext cx="931046" cy="1871310"/>
          </a:xfrm>
          <a:custGeom>
            <a:avLst/>
            <a:gdLst>
              <a:gd name="connsiteX0" fmla="*/ 931046 w 931046"/>
              <a:gd name="connsiteY0" fmla="*/ 0 h 1871310"/>
              <a:gd name="connsiteX1" fmla="*/ 931046 w 931046"/>
              <a:gd name="connsiteY1" fmla="*/ 1871310 h 1871310"/>
              <a:gd name="connsiteX2" fmla="*/ 747501 w 931046"/>
              <a:gd name="connsiteY2" fmla="*/ 1852808 h 1871310"/>
              <a:gd name="connsiteX3" fmla="*/ 0 w 931046"/>
              <a:gd name="connsiteY3" fmla="*/ 935655 h 1871310"/>
              <a:gd name="connsiteX4" fmla="*/ 747501 w 931046"/>
              <a:gd name="connsiteY4" fmla="*/ 18503 h 187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46" h="1871310">
                <a:moveTo>
                  <a:pt x="931046" y="0"/>
                </a:moveTo>
                <a:lnTo>
                  <a:pt x="931046" y="1871310"/>
                </a:lnTo>
                <a:lnTo>
                  <a:pt x="747501" y="1852808"/>
                </a:lnTo>
                <a:cubicBezTo>
                  <a:pt x="320903" y="1765513"/>
                  <a:pt x="0" y="1388060"/>
                  <a:pt x="0" y="935655"/>
                </a:cubicBezTo>
                <a:cubicBezTo>
                  <a:pt x="0" y="483250"/>
                  <a:pt x="320903" y="105797"/>
                  <a:pt x="747501" y="185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468321" y="765837"/>
            <a:ext cx="71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smtClean="0">
                <a:solidFill>
                  <a:schemeClr val="bg1"/>
                </a:solidFill>
              </a:rPr>
              <a:t>04</a:t>
            </a:r>
            <a:endParaRPr lang="zh-CN" altLang="en-US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522514" y="1010542"/>
            <a:ext cx="103051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91885" y="392368"/>
            <a:ext cx="10755727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4851" y="325217"/>
            <a:ext cx="580571" cy="347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正文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6411" y="847120"/>
            <a:ext cx="10205589" cy="516376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22514" y="1010542"/>
            <a:ext cx="10305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91885" y="392368"/>
            <a:ext cx="10755727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4851" y="325217"/>
            <a:ext cx="580571" cy="347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6214507"/>
            <a:ext cx="12192000" cy="643493"/>
            <a:chOff x="0" y="6214507"/>
            <a:chExt cx="12192000" cy="643493"/>
          </a:xfrm>
        </p:grpSpPr>
        <p:cxnSp>
          <p:nvCxnSpPr>
            <p:cNvPr id="9" name="直接连接符 8"/>
            <p:cNvCxnSpPr/>
            <p:nvPr userDrawn="1"/>
          </p:nvCxnSpPr>
          <p:spPr>
            <a:xfrm>
              <a:off x="155562" y="6214507"/>
              <a:ext cx="118808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 userDrawn="1"/>
          </p:nvGrpSpPr>
          <p:grpSpPr>
            <a:xfrm>
              <a:off x="0" y="6227954"/>
              <a:ext cx="12192000" cy="630046"/>
              <a:chOff x="0" y="6227954"/>
              <a:chExt cx="12192000" cy="630046"/>
            </a:xfrm>
          </p:grpSpPr>
          <p:sp>
            <p:nvSpPr>
              <p:cNvPr id="13" name="矩形 12"/>
              <p:cNvSpPr/>
              <p:nvPr userDrawn="1"/>
            </p:nvSpPr>
            <p:spPr>
              <a:xfrm>
                <a:off x="0" y="6227954"/>
                <a:ext cx="12192000" cy="6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39700" dist="25400" dir="16200000" sx="98000" sy="98000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82" y="6363119"/>
                <a:ext cx="1387475" cy="359716"/>
              </a:xfrm>
              <a:prstGeom prst="rect">
                <a:avLst/>
              </a:prstGeom>
            </p:spPr>
          </p:pic>
        </p:grpSp>
        <p:sp>
          <p:nvSpPr>
            <p:cNvPr id="12" name="矩形 11"/>
            <p:cNvSpPr/>
            <p:nvPr userDrawn="1"/>
          </p:nvSpPr>
          <p:spPr>
            <a:xfrm>
              <a:off x="9308320" y="6358311"/>
              <a:ext cx="2659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800" b="0" i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学以致用   创新为魂</a:t>
              </a:r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圆角矩形 14"/>
          <p:cNvSpPr/>
          <p:nvPr userDrawn="1"/>
        </p:nvSpPr>
        <p:spPr>
          <a:xfrm>
            <a:off x="11284852" y="325217"/>
            <a:ext cx="580571" cy="34786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正文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6411" y="847120"/>
            <a:ext cx="10205589" cy="5163760"/>
          </a:xfrm>
          <a:prstGeom prst="rect">
            <a:avLst/>
          </a:prstGeom>
        </p:spPr>
      </p:pic>
      <p:sp>
        <p:nvSpPr>
          <p:cNvPr id="27" name="矩形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22514" y="1010542"/>
            <a:ext cx="10305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91885" y="392368"/>
            <a:ext cx="10755727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4851" y="325217"/>
            <a:ext cx="580571" cy="347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6214507"/>
            <a:ext cx="12192000" cy="643493"/>
            <a:chOff x="0" y="6214507"/>
            <a:chExt cx="12192000" cy="643493"/>
          </a:xfrm>
        </p:grpSpPr>
        <p:cxnSp>
          <p:nvCxnSpPr>
            <p:cNvPr id="9" name="直接连接符 8"/>
            <p:cNvCxnSpPr/>
            <p:nvPr userDrawn="1"/>
          </p:nvCxnSpPr>
          <p:spPr>
            <a:xfrm>
              <a:off x="155562" y="6214507"/>
              <a:ext cx="118808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 userDrawn="1"/>
          </p:nvGrpSpPr>
          <p:grpSpPr>
            <a:xfrm>
              <a:off x="0" y="6227954"/>
              <a:ext cx="12192000" cy="630046"/>
              <a:chOff x="0" y="6227954"/>
              <a:chExt cx="12192000" cy="630046"/>
            </a:xfrm>
          </p:grpSpPr>
          <p:sp>
            <p:nvSpPr>
              <p:cNvPr id="13" name="矩形 12"/>
              <p:cNvSpPr/>
              <p:nvPr userDrawn="1"/>
            </p:nvSpPr>
            <p:spPr>
              <a:xfrm>
                <a:off x="0" y="6227954"/>
                <a:ext cx="12192000" cy="6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39700" dist="25400" dir="16200000" sx="98000" sy="98000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82" y="6363119"/>
                <a:ext cx="1387475" cy="359716"/>
              </a:xfrm>
              <a:prstGeom prst="rect">
                <a:avLst/>
              </a:prstGeom>
            </p:spPr>
          </p:pic>
        </p:grpSp>
        <p:sp>
          <p:nvSpPr>
            <p:cNvPr id="12" name="矩形 11"/>
            <p:cNvSpPr/>
            <p:nvPr userDrawn="1"/>
          </p:nvSpPr>
          <p:spPr>
            <a:xfrm>
              <a:off x="9308320" y="6358311"/>
              <a:ext cx="2659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800" b="0" i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学以致用   创新为魂</a:t>
              </a:r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圆角矩形 14"/>
          <p:cNvSpPr/>
          <p:nvPr userDrawn="1"/>
        </p:nvSpPr>
        <p:spPr>
          <a:xfrm>
            <a:off x="11284852" y="325217"/>
            <a:ext cx="580571" cy="34786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431131" y="1557750"/>
            <a:ext cx="6991614" cy="39867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1016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图片占位符 39"/>
          <p:cNvSpPr>
            <a:spLocks noGrp="1"/>
          </p:cNvSpPr>
          <p:nvPr>
            <p:ph type="pic" sz="quarter" idx="10" hasCustomPrompt="1"/>
          </p:nvPr>
        </p:nvSpPr>
        <p:spPr>
          <a:xfrm>
            <a:off x="4521686" y="1636192"/>
            <a:ext cx="6810505" cy="382982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插入长图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jpeg"/><Relationship Id="rId15" Type="http://schemas.openxmlformats.org/officeDocument/2006/relationships/image" Target="../media/image6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986411" y="847120"/>
            <a:ext cx="10205589" cy="5163760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0" y="0"/>
            <a:ext cx="12192000" cy="6201061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0" y="6214507"/>
            <a:ext cx="12192000" cy="643493"/>
            <a:chOff x="0" y="6214507"/>
            <a:chExt cx="12192000" cy="643493"/>
          </a:xfrm>
        </p:grpSpPr>
        <p:cxnSp>
          <p:nvCxnSpPr>
            <p:cNvPr id="13" name="直接连接符 12"/>
            <p:cNvCxnSpPr/>
            <p:nvPr userDrawn="1"/>
          </p:nvCxnSpPr>
          <p:spPr>
            <a:xfrm>
              <a:off x="155562" y="6214507"/>
              <a:ext cx="1188087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 userDrawn="1"/>
          </p:nvGrpSpPr>
          <p:grpSpPr>
            <a:xfrm>
              <a:off x="0" y="6227954"/>
              <a:ext cx="12192000" cy="630046"/>
              <a:chOff x="0" y="6227954"/>
              <a:chExt cx="12192000" cy="630046"/>
            </a:xfrm>
          </p:grpSpPr>
          <p:sp>
            <p:nvSpPr>
              <p:cNvPr id="7" name="矩形 6"/>
              <p:cNvSpPr/>
              <p:nvPr userDrawn="1"/>
            </p:nvSpPr>
            <p:spPr>
              <a:xfrm>
                <a:off x="0" y="6227954"/>
                <a:ext cx="12192000" cy="6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39700" dist="25400" dir="16200000" sx="98000" sy="98000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82" y="6363119"/>
                <a:ext cx="1387475" cy="359716"/>
              </a:xfrm>
              <a:prstGeom prst="rect">
                <a:avLst/>
              </a:prstGeom>
            </p:spPr>
          </p:pic>
        </p:grpSp>
        <p:sp>
          <p:nvSpPr>
            <p:cNvPr id="29" name="矩形 28"/>
            <p:cNvSpPr/>
            <p:nvPr userDrawn="1"/>
          </p:nvSpPr>
          <p:spPr>
            <a:xfrm>
              <a:off x="9308320" y="6358311"/>
              <a:ext cx="26595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800" b="0" i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学以致用   创新为魂</a:t>
              </a:r>
              <a:endPara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圆角矩形 30"/>
          <p:cNvSpPr/>
          <p:nvPr userDrawn="1"/>
        </p:nvSpPr>
        <p:spPr>
          <a:xfrm>
            <a:off x="11284852" y="325217"/>
            <a:ext cx="580571" cy="34786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0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342744"/>
            <a:ext cx="12192000" cy="515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15899" y="3512160"/>
            <a:ext cx="1046440" cy="111825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4000" b="0" i="0" smtClean="0">
                <a:solidFill>
                  <a:schemeClr val="accent1"/>
                </a:solidFill>
                <a:effectLst/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团结</a:t>
            </a:r>
            <a:endParaRPr lang="en-US" altLang="zh-CN" sz="4000" b="0" i="0" smtClean="0">
              <a:solidFill>
                <a:schemeClr val="accent1"/>
              </a:solidFill>
              <a:effectLst/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</a:rPr>
              <a:t>UNITY</a:t>
            </a:r>
            <a:endParaRPr lang="zh-CN" altLang="en-US" sz="16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87153" y="3512161"/>
            <a:ext cx="1046440" cy="111825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4000" b="0" i="0" smtClean="0">
                <a:solidFill>
                  <a:schemeClr val="accent1"/>
                </a:solidFill>
                <a:effectLst/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勤奋</a:t>
            </a:r>
            <a:endParaRPr lang="en-US" altLang="zh-CN" sz="4000" b="0" i="0" smtClean="0">
              <a:solidFill>
                <a:schemeClr val="accent1"/>
              </a:solidFill>
              <a:effectLst/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en-US" altLang="zh-CN" sz="1600" smtClean="0">
                <a:solidFill>
                  <a:schemeClr val="bg1">
                    <a:lumMod val="50000"/>
                  </a:schemeClr>
                </a:solidFill>
              </a:rPr>
              <a:t>DILIGENCE</a:t>
            </a:r>
            <a:endParaRPr lang="zh-CN" altLang="en-US" sz="16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58407" y="3512162"/>
            <a:ext cx="1046440" cy="111825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4000" smtClean="0">
                <a:solidFill>
                  <a:schemeClr val="accent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求是</a:t>
            </a:r>
            <a:endParaRPr lang="en-US" altLang="zh-CN" sz="4000" smtClean="0">
              <a:solidFill>
                <a:schemeClr val="accent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en-US" altLang="zh-CN" sz="1600" smtClean="0">
                <a:solidFill>
                  <a:schemeClr val="bg1">
                    <a:lumMod val="50000"/>
                  </a:schemeClr>
                </a:solidFill>
              </a:rPr>
              <a:t>PRAGMATIC</a:t>
            </a:r>
            <a:endParaRPr lang="zh-CN" altLang="en-US" sz="16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29661" y="3512163"/>
            <a:ext cx="1046440" cy="117346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4000" b="0" i="0" smtClean="0">
                <a:solidFill>
                  <a:schemeClr val="accent1"/>
                </a:solidFill>
                <a:effectLst/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创新</a:t>
            </a:r>
            <a:endParaRPr lang="en-US" altLang="zh-CN" sz="4000" b="0" i="0" smtClean="0">
              <a:solidFill>
                <a:schemeClr val="accent1"/>
              </a:solidFill>
              <a:effectLst/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r>
              <a:rPr lang="en-US" altLang="zh-CN" sz="1600" smtClean="0">
                <a:solidFill>
                  <a:schemeClr val="bg1">
                    <a:lumMod val="50000"/>
                  </a:schemeClr>
                </a:solidFill>
              </a:rPr>
              <a:t>INNOVATION</a:t>
            </a:r>
            <a:endParaRPr lang="zh-CN" altLang="en-US" sz="160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924746" y="3614820"/>
            <a:ext cx="0" cy="652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096000" y="3614821"/>
            <a:ext cx="0" cy="652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267254" y="3614821"/>
            <a:ext cx="0" cy="652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438508" y="3614822"/>
            <a:ext cx="0" cy="652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753492" y="3614820"/>
            <a:ext cx="0" cy="6523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8646058" y="3475853"/>
            <a:ext cx="308068" cy="655303"/>
          </a:xfrm>
          <a:custGeom>
            <a:avLst/>
            <a:gdLst>
              <a:gd name="connsiteX0" fmla="*/ 0 w 303088"/>
              <a:gd name="connsiteY0" fmla="*/ 50516 h 572753"/>
              <a:gd name="connsiteX1" fmla="*/ 50516 w 303088"/>
              <a:gd name="connsiteY1" fmla="*/ 0 h 572753"/>
              <a:gd name="connsiteX2" fmla="*/ 252572 w 303088"/>
              <a:gd name="connsiteY2" fmla="*/ 0 h 572753"/>
              <a:gd name="connsiteX3" fmla="*/ 303088 w 303088"/>
              <a:gd name="connsiteY3" fmla="*/ 50516 h 572753"/>
              <a:gd name="connsiteX4" fmla="*/ 303088 w 303088"/>
              <a:gd name="connsiteY4" fmla="*/ 522237 h 572753"/>
              <a:gd name="connsiteX5" fmla="*/ 252572 w 303088"/>
              <a:gd name="connsiteY5" fmla="*/ 572753 h 572753"/>
              <a:gd name="connsiteX6" fmla="*/ 50516 w 303088"/>
              <a:gd name="connsiteY6" fmla="*/ 572753 h 572753"/>
              <a:gd name="connsiteX7" fmla="*/ 0 w 303088"/>
              <a:gd name="connsiteY7" fmla="*/ 522237 h 572753"/>
              <a:gd name="connsiteX8" fmla="*/ 0 w 303088"/>
              <a:gd name="connsiteY8" fmla="*/ 50516 h 572753"/>
              <a:gd name="connsiteX0-1" fmla="*/ 0 w 303088"/>
              <a:gd name="connsiteY0-2" fmla="*/ 107666 h 629903"/>
              <a:gd name="connsiteX1-3" fmla="*/ 69566 w 303088"/>
              <a:gd name="connsiteY1-4" fmla="*/ 0 h 629903"/>
              <a:gd name="connsiteX2-5" fmla="*/ 252572 w 303088"/>
              <a:gd name="connsiteY2-6" fmla="*/ 57150 h 629903"/>
              <a:gd name="connsiteX3-7" fmla="*/ 303088 w 303088"/>
              <a:gd name="connsiteY3-8" fmla="*/ 107666 h 629903"/>
              <a:gd name="connsiteX4-9" fmla="*/ 303088 w 303088"/>
              <a:gd name="connsiteY4-10" fmla="*/ 579387 h 629903"/>
              <a:gd name="connsiteX5-11" fmla="*/ 252572 w 303088"/>
              <a:gd name="connsiteY5-12" fmla="*/ 629903 h 629903"/>
              <a:gd name="connsiteX6-13" fmla="*/ 50516 w 303088"/>
              <a:gd name="connsiteY6-14" fmla="*/ 629903 h 629903"/>
              <a:gd name="connsiteX7-15" fmla="*/ 0 w 303088"/>
              <a:gd name="connsiteY7-16" fmla="*/ 579387 h 629903"/>
              <a:gd name="connsiteX8-17" fmla="*/ 0 w 303088"/>
              <a:gd name="connsiteY8-18" fmla="*/ 107666 h 629903"/>
              <a:gd name="connsiteX0-19" fmla="*/ 0 w 303088"/>
              <a:gd name="connsiteY0-20" fmla="*/ 107666 h 629903"/>
              <a:gd name="connsiteX1-21" fmla="*/ 69566 w 303088"/>
              <a:gd name="connsiteY1-22" fmla="*/ 0 h 629903"/>
              <a:gd name="connsiteX2-23" fmla="*/ 239872 w 303088"/>
              <a:gd name="connsiteY2-24" fmla="*/ 82550 h 629903"/>
              <a:gd name="connsiteX3-25" fmla="*/ 303088 w 303088"/>
              <a:gd name="connsiteY3-26" fmla="*/ 107666 h 629903"/>
              <a:gd name="connsiteX4-27" fmla="*/ 303088 w 303088"/>
              <a:gd name="connsiteY4-28" fmla="*/ 579387 h 629903"/>
              <a:gd name="connsiteX5-29" fmla="*/ 252572 w 303088"/>
              <a:gd name="connsiteY5-30" fmla="*/ 629903 h 629903"/>
              <a:gd name="connsiteX6-31" fmla="*/ 50516 w 303088"/>
              <a:gd name="connsiteY6-32" fmla="*/ 629903 h 629903"/>
              <a:gd name="connsiteX7-33" fmla="*/ 0 w 303088"/>
              <a:gd name="connsiteY7-34" fmla="*/ 579387 h 629903"/>
              <a:gd name="connsiteX8-35" fmla="*/ 0 w 303088"/>
              <a:gd name="connsiteY8-36" fmla="*/ 107666 h 629903"/>
              <a:gd name="connsiteX0-37" fmla="*/ 0 w 303088"/>
              <a:gd name="connsiteY0-38" fmla="*/ 107666 h 629903"/>
              <a:gd name="connsiteX1-39" fmla="*/ 69566 w 303088"/>
              <a:gd name="connsiteY1-40" fmla="*/ 0 h 629903"/>
              <a:gd name="connsiteX2-41" fmla="*/ 239872 w 303088"/>
              <a:gd name="connsiteY2-42" fmla="*/ 82550 h 629903"/>
              <a:gd name="connsiteX3-43" fmla="*/ 303088 w 303088"/>
              <a:gd name="connsiteY3-44" fmla="*/ 107666 h 629903"/>
              <a:gd name="connsiteX4-45" fmla="*/ 303088 w 303088"/>
              <a:gd name="connsiteY4-46" fmla="*/ 579387 h 629903"/>
              <a:gd name="connsiteX5-47" fmla="*/ 252572 w 303088"/>
              <a:gd name="connsiteY5-48" fmla="*/ 629903 h 629903"/>
              <a:gd name="connsiteX6-49" fmla="*/ 50516 w 303088"/>
              <a:gd name="connsiteY6-50" fmla="*/ 629903 h 629903"/>
              <a:gd name="connsiteX7-51" fmla="*/ 0 w 303088"/>
              <a:gd name="connsiteY7-52" fmla="*/ 579387 h 629903"/>
              <a:gd name="connsiteX8-53" fmla="*/ 0 w 303088"/>
              <a:gd name="connsiteY8-54" fmla="*/ 107666 h 629903"/>
              <a:gd name="connsiteX0-55" fmla="*/ 19050 w 303088"/>
              <a:gd name="connsiteY0-56" fmla="*/ 145766 h 629903"/>
              <a:gd name="connsiteX1-57" fmla="*/ 69566 w 303088"/>
              <a:gd name="connsiteY1-58" fmla="*/ 0 h 629903"/>
              <a:gd name="connsiteX2-59" fmla="*/ 239872 w 303088"/>
              <a:gd name="connsiteY2-60" fmla="*/ 82550 h 629903"/>
              <a:gd name="connsiteX3-61" fmla="*/ 303088 w 303088"/>
              <a:gd name="connsiteY3-62" fmla="*/ 107666 h 629903"/>
              <a:gd name="connsiteX4-63" fmla="*/ 303088 w 303088"/>
              <a:gd name="connsiteY4-64" fmla="*/ 579387 h 629903"/>
              <a:gd name="connsiteX5-65" fmla="*/ 252572 w 303088"/>
              <a:gd name="connsiteY5-66" fmla="*/ 629903 h 629903"/>
              <a:gd name="connsiteX6-67" fmla="*/ 50516 w 303088"/>
              <a:gd name="connsiteY6-68" fmla="*/ 629903 h 629903"/>
              <a:gd name="connsiteX7-69" fmla="*/ 0 w 303088"/>
              <a:gd name="connsiteY7-70" fmla="*/ 579387 h 629903"/>
              <a:gd name="connsiteX8-71" fmla="*/ 19050 w 303088"/>
              <a:gd name="connsiteY8-72" fmla="*/ 145766 h 629903"/>
              <a:gd name="connsiteX0-73" fmla="*/ 21540 w 305578"/>
              <a:gd name="connsiteY0-74" fmla="*/ 145766 h 629903"/>
              <a:gd name="connsiteX1-75" fmla="*/ 72056 w 305578"/>
              <a:gd name="connsiteY1-76" fmla="*/ 0 h 629903"/>
              <a:gd name="connsiteX2-77" fmla="*/ 242362 w 305578"/>
              <a:gd name="connsiteY2-78" fmla="*/ 82550 h 629903"/>
              <a:gd name="connsiteX3-79" fmla="*/ 305578 w 305578"/>
              <a:gd name="connsiteY3-80" fmla="*/ 107666 h 629903"/>
              <a:gd name="connsiteX4-81" fmla="*/ 305578 w 305578"/>
              <a:gd name="connsiteY4-82" fmla="*/ 579387 h 629903"/>
              <a:gd name="connsiteX5-83" fmla="*/ 255062 w 305578"/>
              <a:gd name="connsiteY5-84" fmla="*/ 629903 h 629903"/>
              <a:gd name="connsiteX6-85" fmla="*/ 53006 w 305578"/>
              <a:gd name="connsiteY6-86" fmla="*/ 629903 h 629903"/>
              <a:gd name="connsiteX7-87" fmla="*/ 2490 w 305578"/>
              <a:gd name="connsiteY7-88" fmla="*/ 579387 h 629903"/>
              <a:gd name="connsiteX8-89" fmla="*/ 21540 w 305578"/>
              <a:gd name="connsiteY8-90" fmla="*/ 145766 h 629903"/>
              <a:gd name="connsiteX0-91" fmla="*/ 21540 w 305578"/>
              <a:gd name="connsiteY0-92" fmla="*/ 145766 h 629903"/>
              <a:gd name="connsiteX1-93" fmla="*/ 72056 w 305578"/>
              <a:gd name="connsiteY1-94" fmla="*/ 0 h 629903"/>
              <a:gd name="connsiteX2-95" fmla="*/ 242362 w 305578"/>
              <a:gd name="connsiteY2-96" fmla="*/ 82550 h 629903"/>
              <a:gd name="connsiteX3-97" fmla="*/ 305578 w 305578"/>
              <a:gd name="connsiteY3-98" fmla="*/ 107666 h 629903"/>
              <a:gd name="connsiteX4-99" fmla="*/ 305578 w 305578"/>
              <a:gd name="connsiteY4-100" fmla="*/ 579387 h 629903"/>
              <a:gd name="connsiteX5-101" fmla="*/ 255062 w 305578"/>
              <a:gd name="connsiteY5-102" fmla="*/ 629903 h 629903"/>
              <a:gd name="connsiteX6-103" fmla="*/ 53006 w 305578"/>
              <a:gd name="connsiteY6-104" fmla="*/ 629903 h 629903"/>
              <a:gd name="connsiteX7-105" fmla="*/ 2490 w 305578"/>
              <a:gd name="connsiteY7-106" fmla="*/ 534937 h 629903"/>
              <a:gd name="connsiteX8-107" fmla="*/ 21540 w 305578"/>
              <a:gd name="connsiteY8-108" fmla="*/ 145766 h 629903"/>
              <a:gd name="connsiteX0-109" fmla="*/ 21540 w 305578"/>
              <a:gd name="connsiteY0-110" fmla="*/ 145766 h 629903"/>
              <a:gd name="connsiteX1-111" fmla="*/ 72056 w 305578"/>
              <a:gd name="connsiteY1-112" fmla="*/ 0 h 629903"/>
              <a:gd name="connsiteX2-113" fmla="*/ 242362 w 305578"/>
              <a:gd name="connsiteY2-114" fmla="*/ 82550 h 629903"/>
              <a:gd name="connsiteX3-115" fmla="*/ 305578 w 305578"/>
              <a:gd name="connsiteY3-116" fmla="*/ 107666 h 629903"/>
              <a:gd name="connsiteX4-117" fmla="*/ 286528 w 305578"/>
              <a:gd name="connsiteY4-118" fmla="*/ 490487 h 629903"/>
              <a:gd name="connsiteX5-119" fmla="*/ 255062 w 305578"/>
              <a:gd name="connsiteY5-120" fmla="*/ 629903 h 629903"/>
              <a:gd name="connsiteX6-121" fmla="*/ 53006 w 305578"/>
              <a:gd name="connsiteY6-122" fmla="*/ 629903 h 629903"/>
              <a:gd name="connsiteX7-123" fmla="*/ 2490 w 305578"/>
              <a:gd name="connsiteY7-124" fmla="*/ 534937 h 629903"/>
              <a:gd name="connsiteX8-125" fmla="*/ 21540 w 305578"/>
              <a:gd name="connsiteY8-126" fmla="*/ 145766 h 629903"/>
              <a:gd name="connsiteX0-127" fmla="*/ 21540 w 308068"/>
              <a:gd name="connsiteY0-128" fmla="*/ 145766 h 629903"/>
              <a:gd name="connsiteX1-129" fmla="*/ 72056 w 308068"/>
              <a:gd name="connsiteY1-130" fmla="*/ 0 h 629903"/>
              <a:gd name="connsiteX2-131" fmla="*/ 242362 w 308068"/>
              <a:gd name="connsiteY2-132" fmla="*/ 82550 h 629903"/>
              <a:gd name="connsiteX3-133" fmla="*/ 305578 w 308068"/>
              <a:gd name="connsiteY3-134" fmla="*/ 107666 h 629903"/>
              <a:gd name="connsiteX4-135" fmla="*/ 286528 w 308068"/>
              <a:gd name="connsiteY4-136" fmla="*/ 490487 h 629903"/>
              <a:gd name="connsiteX5-137" fmla="*/ 255062 w 308068"/>
              <a:gd name="connsiteY5-138" fmla="*/ 629903 h 629903"/>
              <a:gd name="connsiteX6-139" fmla="*/ 53006 w 308068"/>
              <a:gd name="connsiteY6-140" fmla="*/ 629903 h 629903"/>
              <a:gd name="connsiteX7-141" fmla="*/ 2490 w 308068"/>
              <a:gd name="connsiteY7-142" fmla="*/ 534937 h 629903"/>
              <a:gd name="connsiteX8-143" fmla="*/ 21540 w 308068"/>
              <a:gd name="connsiteY8-144" fmla="*/ 145766 h 629903"/>
              <a:gd name="connsiteX0-145" fmla="*/ 21540 w 308068"/>
              <a:gd name="connsiteY0-146" fmla="*/ 145766 h 655303"/>
              <a:gd name="connsiteX1-147" fmla="*/ 72056 w 308068"/>
              <a:gd name="connsiteY1-148" fmla="*/ 0 h 655303"/>
              <a:gd name="connsiteX2-149" fmla="*/ 242362 w 308068"/>
              <a:gd name="connsiteY2-150" fmla="*/ 82550 h 655303"/>
              <a:gd name="connsiteX3-151" fmla="*/ 305578 w 308068"/>
              <a:gd name="connsiteY3-152" fmla="*/ 107666 h 655303"/>
              <a:gd name="connsiteX4-153" fmla="*/ 286528 w 308068"/>
              <a:gd name="connsiteY4-154" fmla="*/ 490487 h 655303"/>
              <a:gd name="connsiteX5-155" fmla="*/ 267762 w 308068"/>
              <a:gd name="connsiteY5-156" fmla="*/ 655303 h 655303"/>
              <a:gd name="connsiteX6-157" fmla="*/ 53006 w 308068"/>
              <a:gd name="connsiteY6-158" fmla="*/ 629903 h 655303"/>
              <a:gd name="connsiteX7-159" fmla="*/ 2490 w 308068"/>
              <a:gd name="connsiteY7-160" fmla="*/ 534937 h 655303"/>
              <a:gd name="connsiteX8-161" fmla="*/ 21540 w 308068"/>
              <a:gd name="connsiteY8-162" fmla="*/ 145766 h 6553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08068" h="655303">
                <a:moveTo>
                  <a:pt x="21540" y="145766"/>
                </a:moveTo>
                <a:cubicBezTo>
                  <a:pt x="21540" y="117867"/>
                  <a:pt x="44157" y="0"/>
                  <a:pt x="72056" y="0"/>
                </a:cubicBezTo>
                <a:cubicBezTo>
                  <a:pt x="139408" y="0"/>
                  <a:pt x="162310" y="31750"/>
                  <a:pt x="242362" y="82550"/>
                </a:cubicBezTo>
                <a:cubicBezTo>
                  <a:pt x="270261" y="82550"/>
                  <a:pt x="305578" y="79767"/>
                  <a:pt x="305578" y="107666"/>
                </a:cubicBezTo>
                <a:cubicBezTo>
                  <a:pt x="299228" y="235273"/>
                  <a:pt x="324628" y="369230"/>
                  <a:pt x="286528" y="490487"/>
                </a:cubicBezTo>
                <a:cubicBezTo>
                  <a:pt x="286528" y="518386"/>
                  <a:pt x="295661" y="655303"/>
                  <a:pt x="267762" y="655303"/>
                </a:cubicBezTo>
                <a:lnTo>
                  <a:pt x="53006" y="629903"/>
                </a:lnTo>
                <a:cubicBezTo>
                  <a:pt x="25107" y="629903"/>
                  <a:pt x="2490" y="562836"/>
                  <a:pt x="2490" y="534937"/>
                </a:cubicBezTo>
                <a:cubicBezTo>
                  <a:pt x="8840" y="390397"/>
                  <a:pt x="-16560" y="258556"/>
                  <a:pt x="21540" y="1457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+mn-ea"/>
              </a:rPr>
              <a:t>校训</a:t>
            </a:r>
            <a:endParaRPr lang="zh-CN" altLang="en-US" sz="12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30" y="1442062"/>
            <a:ext cx="1599140" cy="1599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67240" y="6398181"/>
            <a:ext cx="1857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06150" y="209550"/>
            <a:ext cx="93345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广东工业大学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9913" y="1513788"/>
            <a:ext cx="3420723" cy="1998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1016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22637" y="1681808"/>
            <a:ext cx="303527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chemeClr val="accent1"/>
                </a:solidFill>
                <a:latin typeface="+mj-ea"/>
                <a:ea typeface="+mj-ea"/>
              </a:rPr>
              <a:t>关键词</a:t>
            </a:r>
            <a:endParaRPr lang="en-US" altLang="zh-CN" sz="200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学校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43360" y="1513788"/>
            <a:ext cx="3420723" cy="1998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1016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636084" y="1681808"/>
            <a:ext cx="303527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chemeClr val="accent1"/>
                </a:solidFill>
                <a:latin typeface="+mj-ea"/>
                <a:ea typeface="+mj-ea"/>
              </a:rPr>
              <a:t>关键词</a:t>
            </a:r>
            <a:endParaRPr lang="en-US" altLang="zh-CN" sz="200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学校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56807" y="1513788"/>
            <a:ext cx="3420723" cy="1998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1016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249531" y="1681808"/>
            <a:ext cx="303527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chemeClr val="accent1"/>
                </a:solidFill>
                <a:latin typeface="+mj-ea"/>
                <a:ea typeface="+mj-ea"/>
              </a:rPr>
              <a:t>关键词</a:t>
            </a:r>
            <a:endParaRPr lang="en-US" altLang="zh-CN" sz="200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学校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9913" y="3677991"/>
            <a:ext cx="3420723" cy="1998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1016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22637" y="3846011"/>
            <a:ext cx="303527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chemeClr val="accent1"/>
                </a:solidFill>
                <a:latin typeface="+mj-ea"/>
                <a:ea typeface="+mj-ea"/>
              </a:rPr>
              <a:t>关键词</a:t>
            </a:r>
            <a:endParaRPr lang="en-US" altLang="zh-CN" sz="200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学校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43360" y="3677991"/>
            <a:ext cx="3420723" cy="1998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1016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636084" y="3846011"/>
            <a:ext cx="303527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chemeClr val="accent1"/>
                </a:solidFill>
                <a:latin typeface="+mj-ea"/>
                <a:ea typeface="+mj-ea"/>
              </a:rPr>
              <a:t>关键词</a:t>
            </a:r>
            <a:endParaRPr lang="en-US" altLang="zh-CN" sz="200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学校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56807" y="3677991"/>
            <a:ext cx="3420723" cy="1998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dist="1016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249531" y="3846011"/>
            <a:ext cx="303527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chemeClr val="accent1"/>
                </a:solidFill>
                <a:latin typeface="+mj-ea"/>
                <a:ea typeface="+mj-ea"/>
              </a:rPr>
              <a:t>关键词</a:t>
            </a:r>
            <a:endParaRPr lang="en-US" altLang="zh-CN" sz="200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学校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94259" y="-1"/>
            <a:ext cx="430887" cy="6132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15091" y="469601"/>
            <a:ext cx="34782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smtClean="0">
                <a:solidFill>
                  <a:schemeClr val="accent1"/>
                </a:solidFill>
                <a:latin typeface="+mj-ea"/>
                <a:ea typeface="+mj-ea"/>
              </a:rPr>
              <a:t>广东工业大学</a:t>
            </a:r>
            <a:endParaRPr lang="en-US" altLang="zh-CN" sz="3200" smtClean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坐落于南方名城广州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5092" y="1784766"/>
            <a:ext cx="3798676" cy="416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600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地理位置优越，校园占地总面积</a:t>
            </a:r>
            <a:r>
              <a:rPr lang="en-US" altLang="zh-CN" sz="1600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</a:rPr>
              <a:t>3348</a:t>
            </a:r>
            <a:r>
              <a:rPr lang="zh-CN" altLang="en-US" sz="1600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亩，拥有大学城校园及东风路、龙洞等多个校区。</a:t>
            </a:r>
            <a:endParaRPr lang="en-US" altLang="zh-CN" sz="1600" b="0" i="0" smtClean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 b="0" i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大学城校园突出工科特色，多个学科相互促进协调发展，创设多个协同创新科研平台。</a:t>
            </a:r>
            <a:endParaRPr lang="en-US" altLang="zh-CN" sz="1600" b="0" i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 b="0" i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东风路校区突出艺术创意和社工服务氛围的营造，建设设计创意园和成果展示馆。</a:t>
            </a:r>
            <a:endParaRPr lang="en-US" altLang="zh-CN" sz="1600" b="0" i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600" b="0" i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龙洞校区突出管理学与理学氛围的营造，打造环境优美、恬静怡人的花园式校园。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745720" y="1592418"/>
            <a:ext cx="1030514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8" b="19788"/>
          <a:stretch>
            <a:fillRect/>
          </a:stretch>
        </p:blipFill>
        <p:spPr>
          <a:xfrm>
            <a:off x="5283201" y="-1"/>
            <a:ext cx="2830285" cy="14817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62"/>
          <a:stretch>
            <a:fillRect/>
          </a:stretch>
        </p:blipFill>
        <p:spPr>
          <a:xfrm>
            <a:off x="5283201" y="4650980"/>
            <a:ext cx="2830286" cy="1481766"/>
          </a:xfrm>
          <a:prstGeom prst="rect">
            <a:avLst/>
          </a:prstGeom>
          <a:solidFill>
            <a:srgbClr val="C33423"/>
          </a:solidFill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9" b="17021"/>
          <a:stretch>
            <a:fillRect/>
          </a:stretch>
        </p:blipFill>
        <p:spPr>
          <a:xfrm>
            <a:off x="5283202" y="1550326"/>
            <a:ext cx="2830285" cy="14817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7" b="20271"/>
          <a:stretch>
            <a:fillRect/>
          </a:stretch>
        </p:blipFill>
        <p:spPr>
          <a:xfrm>
            <a:off x="5283201" y="3100653"/>
            <a:ext cx="2830286" cy="14817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94259" y="193468"/>
            <a:ext cx="430887" cy="10948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smtClean="0">
                <a:solidFill>
                  <a:schemeClr val="bg1"/>
                </a:solidFill>
                <a:latin typeface="+mn-ea"/>
              </a:rPr>
              <a:t>大学城</a:t>
            </a:r>
            <a:endParaRPr lang="zh-CN" altLang="en-US" sz="1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94259" y="1743796"/>
            <a:ext cx="430887" cy="10948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smtClean="0">
                <a:solidFill>
                  <a:schemeClr val="bg1"/>
                </a:solidFill>
                <a:latin typeface="+mn-ea"/>
              </a:rPr>
              <a:t>东风路</a:t>
            </a:r>
            <a:endParaRPr lang="zh-CN" altLang="en-US" sz="1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94259" y="3294123"/>
            <a:ext cx="430887" cy="10948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smtClean="0">
                <a:solidFill>
                  <a:schemeClr val="bg1"/>
                </a:solidFill>
                <a:latin typeface="+mn-ea"/>
              </a:rPr>
              <a:t>番禺</a:t>
            </a:r>
            <a:endParaRPr lang="zh-CN" altLang="en-US" sz="1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94259" y="4844449"/>
            <a:ext cx="430887" cy="10948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smtClean="0">
                <a:solidFill>
                  <a:schemeClr val="bg1"/>
                </a:solidFill>
                <a:latin typeface="+mn-ea"/>
              </a:rPr>
              <a:t>龙洞</a:t>
            </a:r>
            <a:endParaRPr lang="zh-CN" altLang="en-US" sz="160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171540" y="0"/>
            <a:ext cx="4020460" cy="6197601"/>
            <a:chOff x="8171540" y="0"/>
            <a:chExt cx="4020460" cy="619760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/>
            <a:srcRect l="52653" t="2060" r="19453" b="3109"/>
            <a:stretch>
              <a:fillRect/>
            </a:stretch>
          </p:blipFill>
          <p:spPr>
            <a:xfrm>
              <a:off x="8171542" y="0"/>
              <a:ext cx="4020458" cy="6197600"/>
            </a:xfrm>
            <a:prstGeom prst="rect">
              <a:avLst/>
            </a:prstGeom>
          </p:spPr>
        </p:pic>
        <p:sp>
          <p:nvSpPr>
            <p:cNvPr id="26" name="任意多边形 25"/>
            <p:cNvSpPr/>
            <p:nvPr/>
          </p:nvSpPr>
          <p:spPr>
            <a:xfrm>
              <a:off x="8171540" y="0"/>
              <a:ext cx="4020459" cy="6197601"/>
            </a:xfrm>
            <a:custGeom>
              <a:avLst/>
              <a:gdLst>
                <a:gd name="connsiteX0" fmla="*/ 2540001 w 4020459"/>
                <a:gd name="connsiteY0" fmla="*/ 2873828 h 6197601"/>
                <a:gd name="connsiteX1" fmla="*/ 2264229 w 4020459"/>
                <a:gd name="connsiteY1" fmla="*/ 3149600 h 6197601"/>
                <a:gd name="connsiteX2" fmla="*/ 2540001 w 4020459"/>
                <a:gd name="connsiteY2" fmla="*/ 3425372 h 6197601"/>
                <a:gd name="connsiteX3" fmla="*/ 2815773 w 4020459"/>
                <a:gd name="connsiteY3" fmla="*/ 3149600 h 6197601"/>
                <a:gd name="connsiteX4" fmla="*/ 2540001 w 4020459"/>
                <a:gd name="connsiteY4" fmla="*/ 2873828 h 6197601"/>
                <a:gd name="connsiteX5" fmla="*/ 0 w 4020459"/>
                <a:gd name="connsiteY5" fmla="*/ 0 h 6197601"/>
                <a:gd name="connsiteX6" fmla="*/ 4020459 w 4020459"/>
                <a:gd name="connsiteY6" fmla="*/ 0 h 6197601"/>
                <a:gd name="connsiteX7" fmla="*/ 4020459 w 4020459"/>
                <a:gd name="connsiteY7" fmla="*/ 6197601 h 6197601"/>
                <a:gd name="connsiteX8" fmla="*/ 0 w 4020459"/>
                <a:gd name="connsiteY8" fmla="*/ 6197601 h 619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0459" h="6197601">
                  <a:moveTo>
                    <a:pt x="2540001" y="2873828"/>
                  </a:moveTo>
                  <a:cubicBezTo>
                    <a:pt x="2387696" y="2873828"/>
                    <a:pt x="2264229" y="2997295"/>
                    <a:pt x="2264229" y="3149600"/>
                  </a:cubicBezTo>
                  <a:cubicBezTo>
                    <a:pt x="2264229" y="3301905"/>
                    <a:pt x="2387696" y="3425372"/>
                    <a:pt x="2540001" y="3425372"/>
                  </a:cubicBezTo>
                  <a:cubicBezTo>
                    <a:pt x="2692306" y="3425372"/>
                    <a:pt x="2815773" y="3301905"/>
                    <a:pt x="2815773" y="3149600"/>
                  </a:cubicBezTo>
                  <a:cubicBezTo>
                    <a:pt x="2815773" y="2997295"/>
                    <a:pt x="2692306" y="2873828"/>
                    <a:pt x="2540001" y="2873828"/>
                  </a:cubicBezTo>
                  <a:close/>
                  <a:moveTo>
                    <a:pt x="0" y="0"/>
                  </a:moveTo>
                  <a:lnTo>
                    <a:pt x="4020459" y="0"/>
                  </a:lnTo>
                  <a:lnTo>
                    <a:pt x="4020459" y="6197601"/>
                  </a:lnTo>
                  <a:lnTo>
                    <a:pt x="0" y="6197601"/>
                  </a:lnTo>
                  <a:close/>
                </a:path>
              </a:pathLst>
            </a:custGeom>
            <a:solidFill>
              <a:schemeClr val="tx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370272" y="1757532"/>
              <a:ext cx="2682535" cy="2682535"/>
              <a:chOff x="9355758" y="1757532"/>
              <a:chExt cx="2682535" cy="2682535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0421256" y="2873828"/>
                <a:ext cx="551543" cy="551543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0221684" y="2674256"/>
                <a:ext cx="950686" cy="950686"/>
              </a:xfrm>
              <a:prstGeom prst="ellipse">
                <a:avLst/>
              </a:prstGeom>
              <a:noFill/>
              <a:ln w="3175">
                <a:solidFill>
                  <a:schemeClr val="bg1"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9692708" y="2145281"/>
                <a:ext cx="2008636" cy="2008636"/>
              </a:xfrm>
              <a:prstGeom prst="ellipse">
                <a:avLst/>
              </a:prstGeom>
              <a:noFill/>
              <a:ln w="3175">
                <a:solidFill>
                  <a:schemeClr val="bg1"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9355758" y="1757532"/>
                <a:ext cx="2682535" cy="2682535"/>
              </a:xfrm>
              <a:prstGeom prst="ellipse">
                <a:avLst/>
              </a:prstGeom>
              <a:noFill/>
              <a:ln w="3175">
                <a:solidFill>
                  <a:schemeClr val="bg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6" name="直接连接符 5"/>
          <p:cNvCxnSpPr/>
          <p:nvPr/>
        </p:nvCxnSpPr>
        <p:spPr>
          <a:xfrm>
            <a:off x="4900845" y="1516045"/>
            <a:ext cx="2177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900845" y="3066372"/>
            <a:ext cx="2177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900845" y="4616699"/>
            <a:ext cx="2177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广东工业大学</a:t>
            </a:r>
            <a:endParaRPr lang="zh-CN" altLang="en-US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03" r="7103"/>
          <a:stretch>
            <a:fillRect/>
          </a:stretch>
        </p:blipFill>
        <p:spPr/>
      </p:pic>
      <p:sp>
        <p:nvSpPr>
          <p:cNvPr id="25" name="矩形 24"/>
          <p:cNvSpPr/>
          <p:nvPr/>
        </p:nvSpPr>
        <p:spPr>
          <a:xfrm>
            <a:off x="648498" y="4274456"/>
            <a:ext cx="108950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i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地理位置优越，校园占地总面积</a:t>
            </a:r>
            <a:r>
              <a:rPr lang="en-US" altLang="zh-CN" sz="1600" b="1" i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</a:rPr>
              <a:t>3348</a:t>
            </a:r>
            <a:r>
              <a:rPr lang="zh-CN" altLang="en-US" sz="1600" b="1" i="0" smtClean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亩，拥有大学城校园及东风路、龙洞等多个校区。</a:t>
            </a:r>
            <a:endParaRPr lang="en-US" altLang="zh-CN" sz="1600" b="1" i="0" smtClean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大学城校园突出工科特色，多个学科相互促进协调发展，创设多个协同创新科研平台。</a:t>
            </a:r>
            <a:endParaRPr lang="en-US" altLang="zh-CN" sz="1600" b="0" i="0" smtClean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东风路校区突出艺术创意和社工服务氛围的营造，建设设计创意园和成果展示馆。</a:t>
            </a:r>
            <a:endParaRPr lang="en-US" altLang="zh-CN" sz="1600" b="0" i="0" smtClean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龙洞校区突出管理学与理学氛围的营造，打造环境优美、恬静怡人的花园式校园。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41574" y="7181850"/>
            <a:ext cx="610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使用说明：</a:t>
            </a:r>
            <a:r>
              <a:rPr lang="zh-CN" altLang="en-US" smtClean="0"/>
              <a:t>选择图片</a:t>
            </a:r>
            <a:r>
              <a:rPr lang="zh-CN" altLang="en-US" smtClean="0"/>
              <a:t>，点击“</a:t>
            </a:r>
            <a:r>
              <a:rPr lang="en-US" altLang="zh-CN" smtClean="0"/>
              <a:t>Delete</a:t>
            </a:r>
            <a:r>
              <a:rPr lang="zh-CN" altLang="en-US" smtClean="0"/>
              <a:t>”键，即可插入</a:t>
            </a:r>
            <a:r>
              <a:rPr lang="zh-CN" altLang="en-US" smtClean="0"/>
              <a:t>新图片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广东工业大学</a:t>
            </a:r>
            <a:endParaRPr lang="zh-CN" altLang="en-US"/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0" r="8870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r="9307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5" r="9285"/>
          <a:stretch>
            <a:fillRect/>
          </a:stretch>
        </p:blipFill>
        <p:spPr/>
      </p:pic>
      <p:sp>
        <p:nvSpPr>
          <p:cNvPr id="8" name="矩形 7"/>
          <p:cNvSpPr/>
          <p:nvPr/>
        </p:nvSpPr>
        <p:spPr>
          <a:xfrm>
            <a:off x="648499" y="4333766"/>
            <a:ext cx="338561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大学城校园突出工科特色，多个学科相互促进协调发展，创设多个协同创新科研平台。</a:t>
            </a:r>
            <a:endParaRPr lang="en-US" altLang="zh-CN" b="0" i="0" smtClean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60524" y="4333766"/>
            <a:ext cx="338561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东风路校区突出艺术创意和社工服务氛围的营造，建设设计创意园和成果展示馆。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472549" y="4333766"/>
            <a:ext cx="338562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龙洞校区突出管理学与理学氛围的营造，打造环境优美、恬静怡人的花园式校园。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1574" y="7181850"/>
            <a:ext cx="610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使用说明：</a:t>
            </a:r>
            <a:r>
              <a:rPr lang="zh-CN" altLang="en-US" smtClean="0"/>
              <a:t>选择图片</a:t>
            </a:r>
            <a:r>
              <a:rPr lang="zh-CN" altLang="en-US" smtClean="0"/>
              <a:t>，点击“</a:t>
            </a:r>
            <a:r>
              <a:rPr lang="en-US" altLang="zh-CN" smtClean="0"/>
              <a:t>Delete</a:t>
            </a:r>
            <a:r>
              <a:rPr lang="zh-CN" altLang="en-US" smtClean="0"/>
              <a:t>”键，即可插入</a:t>
            </a:r>
            <a:r>
              <a:rPr lang="zh-CN" altLang="en-US" smtClean="0"/>
              <a:t>新图片</a:t>
            </a: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广东工业大学</a:t>
            </a:r>
            <a:endParaRPr lang="zh-CN" altLang="en-US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5" b="7555"/>
          <a:stretch>
            <a:fillRect/>
          </a:stretch>
        </p:blipFill>
        <p:spPr/>
      </p:pic>
      <p:sp>
        <p:nvSpPr>
          <p:cNvPr id="34" name="矩形 33"/>
          <p:cNvSpPr/>
          <p:nvPr/>
        </p:nvSpPr>
        <p:spPr>
          <a:xfrm>
            <a:off x="929982" y="1486879"/>
            <a:ext cx="31639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地理位置优越，校园占地总面积</a:t>
            </a:r>
            <a:r>
              <a:rPr lang="en-US" altLang="zh-CN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rPr>
              <a:t>3348</a:t>
            </a:r>
            <a:r>
              <a:rPr lang="zh-CN" altLang="en-US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亩，拥有大学城校园及东风路、龙洞等多个校区</a:t>
            </a:r>
            <a:r>
              <a:rPr lang="zh-CN" altLang="en-US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大学城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校园突出工科特色，多个学科相互促进协调发展，创设多个协同创新科研平台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。东风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路校区突出艺术创意和社工服务氛围的营造，建设设计创意园和成果展示馆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。龙洞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校区突出管理学与理学氛围的营造，打造环境优美、恬静怡人的花园式校园。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041574" y="7181850"/>
            <a:ext cx="610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使用说明：</a:t>
            </a:r>
            <a:r>
              <a:rPr lang="zh-CN" altLang="en-US" smtClean="0"/>
              <a:t>选择图片</a:t>
            </a:r>
            <a:r>
              <a:rPr lang="zh-CN" altLang="en-US" smtClean="0"/>
              <a:t>，点击“</a:t>
            </a:r>
            <a:r>
              <a:rPr lang="en-US" altLang="zh-CN" smtClean="0"/>
              <a:t>Delete</a:t>
            </a:r>
            <a:r>
              <a:rPr lang="zh-CN" altLang="en-US" smtClean="0"/>
              <a:t>”键，即可插入</a:t>
            </a:r>
            <a:r>
              <a:rPr lang="zh-CN" altLang="en-US" smtClean="0"/>
              <a:t>新图片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3212" y="1512727"/>
            <a:ext cx="2977093" cy="4051569"/>
          </a:xfrm>
          <a:prstGeom prst="rect">
            <a:avLst/>
          </a:prstGeom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5" r="25175"/>
          <a:stretch>
            <a:fillRect/>
          </a:stretch>
        </p:blipFill>
        <p:spPr/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广东工业大学</a:t>
            </a:r>
            <a:endParaRPr lang="zh-CN" altLang="en-US"/>
          </a:p>
        </p:txBody>
      </p:sp>
      <p:pic>
        <p:nvPicPr>
          <p:cNvPr id="15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45767" y="3746889"/>
            <a:ext cx="1593651" cy="311111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390130" y="2803460"/>
            <a:ext cx="943429" cy="943429"/>
            <a:chOff x="1390130" y="2803460"/>
            <a:chExt cx="943429" cy="943429"/>
          </a:xfrm>
        </p:grpSpPr>
        <p:sp>
          <p:nvSpPr>
            <p:cNvPr id="23" name="椭圆 22"/>
            <p:cNvSpPr/>
            <p:nvPr/>
          </p:nvSpPr>
          <p:spPr>
            <a:xfrm>
              <a:off x="1390130" y="2803460"/>
              <a:ext cx="943429" cy="9434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1657980" y="3102985"/>
              <a:ext cx="407728" cy="344379"/>
            </a:xfrm>
            <a:custGeom>
              <a:avLst/>
              <a:gdLst>
                <a:gd name="T0" fmla="*/ 1210 w 1210"/>
                <a:gd name="T1" fmla="*/ 606 h 1022"/>
                <a:gd name="T2" fmla="*/ 983 w 1210"/>
                <a:gd name="T3" fmla="*/ 379 h 1022"/>
                <a:gd name="T4" fmla="*/ 983 w 1210"/>
                <a:gd name="T5" fmla="*/ 38 h 1022"/>
                <a:gd name="T6" fmla="*/ 832 w 1210"/>
                <a:gd name="T7" fmla="*/ 38 h 1022"/>
                <a:gd name="T8" fmla="*/ 832 w 1210"/>
                <a:gd name="T9" fmla="*/ 227 h 1022"/>
                <a:gd name="T10" fmla="*/ 605 w 1210"/>
                <a:gd name="T11" fmla="*/ 0 h 1022"/>
                <a:gd name="T12" fmla="*/ 0 w 1210"/>
                <a:gd name="T13" fmla="*/ 606 h 1022"/>
                <a:gd name="T14" fmla="*/ 0 w 1210"/>
                <a:gd name="T15" fmla="*/ 644 h 1022"/>
                <a:gd name="T16" fmla="*/ 151 w 1210"/>
                <a:gd name="T17" fmla="*/ 644 h 1022"/>
                <a:gd name="T18" fmla="*/ 151 w 1210"/>
                <a:gd name="T19" fmla="*/ 1022 h 1022"/>
                <a:gd name="T20" fmla="*/ 529 w 1210"/>
                <a:gd name="T21" fmla="*/ 1022 h 1022"/>
                <a:gd name="T22" fmla="*/ 529 w 1210"/>
                <a:gd name="T23" fmla="*/ 795 h 1022"/>
                <a:gd name="T24" fmla="*/ 680 w 1210"/>
                <a:gd name="T25" fmla="*/ 795 h 1022"/>
                <a:gd name="T26" fmla="*/ 680 w 1210"/>
                <a:gd name="T27" fmla="*/ 1022 h 1022"/>
                <a:gd name="T28" fmla="*/ 1058 w 1210"/>
                <a:gd name="T29" fmla="*/ 1022 h 1022"/>
                <a:gd name="T30" fmla="*/ 1058 w 1210"/>
                <a:gd name="T31" fmla="*/ 644 h 1022"/>
                <a:gd name="T32" fmla="*/ 1210 w 1210"/>
                <a:gd name="T33" fmla="*/ 644 h 1022"/>
                <a:gd name="T34" fmla="*/ 1210 w 1210"/>
                <a:gd name="T35" fmla="*/ 606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0" h="1022">
                  <a:moveTo>
                    <a:pt x="1210" y="606"/>
                  </a:moveTo>
                  <a:lnTo>
                    <a:pt x="983" y="379"/>
                  </a:lnTo>
                  <a:lnTo>
                    <a:pt x="983" y="38"/>
                  </a:lnTo>
                  <a:lnTo>
                    <a:pt x="832" y="38"/>
                  </a:lnTo>
                  <a:lnTo>
                    <a:pt x="832" y="227"/>
                  </a:lnTo>
                  <a:lnTo>
                    <a:pt x="605" y="0"/>
                  </a:lnTo>
                  <a:lnTo>
                    <a:pt x="0" y="606"/>
                  </a:lnTo>
                  <a:lnTo>
                    <a:pt x="0" y="644"/>
                  </a:lnTo>
                  <a:lnTo>
                    <a:pt x="151" y="644"/>
                  </a:lnTo>
                  <a:lnTo>
                    <a:pt x="151" y="1022"/>
                  </a:lnTo>
                  <a:lnTo>
                    <a:pt x="529" y="1022"/>
                  </a:lnTo>
                  <a:lnTo>
                    <a:pt x="529" y="795"/>
                  </a:lnTo>
                  <a:lnTo>
                    <a:pt x="680" y="795"/>
                  </a:lnTo>
                  <a:lnTo>
                    <a:pt x="680" y="1022"/>
                  </a:lnTo>
                  <a:lnTo>
                    <a:pt x="1058" y="1022"/>
                  </a:lnTo>
                  <a:lnTo>
                    <a:pt x="1058" y="644"/>
                  </a:lnTo>
                  <a:lnTo>
                    <a:pt x="1210" y="644"/>
                  </a:lnTo>
                  <a:lnTo>
                    <a:pt x="1210" y="6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71958" y="2803460"/>
            <a:ext cx="943429" cy="943429"/>
            <a:chOff x="2812304" y="2803460"/>
            <a:chExt cx="943429" cy="943429"/>
          </a:xfrm>
        </p:grpSpPr>
        <p:sp>
          <p:nvSpPr>
            <p:cNvPr id="20" name="椭圆 19"/>
            <p:cNvSpPr/>
            <p:nvPr/>
          </p:nvSpPr>
          <p:spPr>
            <a:xfrm>
              <a:off x="2812304" y="2803460"/>
              <a:ext cx="943429" cy="9434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27"/>
            <p:cNvSpPr>
              <a:spLocks noEditPoints="1"/>
            </p:cNvSpPr>
            <p:nvPr/>
          </p:nvSpPr>
          <p:spPr bwMode="auto">
            <a:xfrm>
              <a:off x="3156645" y="3071142"/>
              <a:ext cx="254746" cy="408064"/>
            </a:xfrm>
            <a:custGeom>
              <a:avLst/>
              <a:gdLst>
                <a:gd name="T0" fmla="*/ 160 w 320"/>
                <a:gd name="T1" fmla="*/ 0 h 512"/>
                <a:gd name="T2" fmla="*/ 0 w 320"/>
                <a:gd name="T3" fmla="*/ 160 h 512"/>
                <a:gd name="T4" fmla="*/ 160 w 320"/>
                <a:gd name="T5" fmla="*/ 512 h 512"/>
                <a:gd name="T6" fmla="*/ 320 w 320"/>
                <a:gd name="T7" fmla="*/ 160 h 512"/>
                <a:gd name="T8" fmla="*/ 160 w 320"/>
                <a:gd name="T9" fmla="*/ 0 h 512"/>
                <a:gd name="T10" fmla="*/ 160 w 320"/>
                <a:gd name="T11" fmla="*/ 258 h 512"/>
                <a:gd name="T12" fmla="*/ 62 w 320"/>
                <a:gd name="T13" fmla="*/ 160 h 512"/>
                <a:gd name="T14" fmla="*/ 160 w 320"/>
                <a:gd name="T15" fmla="*/ 62 h 512"/>
                <a:gd name="T16" fmla="*/ 258 w 320"/>
                <a:gd name="T17" fmla="*/ 160 h 512"/>
                <a:gd name="T18" fmla="*/ 160 w 320"/>
                <a:gd name="T19" fmla="*/ 258 h 512"/>
                <a:gd name="T20" fmla="*/ 98 w 320"/>
                <a:gd name="T21" fmla="*/ 160 h 512"/>
                <a:gd name="T22" fmla="*/ 160 w 320"/>
                <a:gd name="T23" fmla="*/ 98 h 512"/>
                <a:gd name="T24" fmla="*/ 222 w 320"/>
                <a:gd name="T25" fmla="*/ 160 h 512"/>
                <a:gd name="T26" fmla="*/ 160 w 320"/>
                <a:gd name="T27" fmla="*/ 222 h 512"/>
                <a:gd name="T28" fmla="*/ 98 w 320"/>
                <a:gd name="T29" fmla="*/ 16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0" h="512">
                  <a:moveTo>
                    <a:pt x="160" y="0"/>
                  </a:moveTo>
                  <a:cubicBezTo>
                    <a:pt x="72" y="0"/>
                    <a:pt x="0" y="72"/>
                    <a:pt x="0" y="160"/>
                  </a:cubicBezTo>
                  <a:cubicBezTo>
                    <a:pt x="0" y="320"/>
                    <a:pt x="160" y="512"/>
                    <a:pt x="160" y="512"/>
                  </a:cubicBezTo>
                  <a:cubicBezTo>
                    <a:pt x="160" y="512"/>
                    <a:pt x="320" y="320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lose/>
                  <a:moveTo>
                    <a:pt x="160" y="258"/>
                  </a:moveTo>
                  <a:cubicBezTo>
                    <a:pt x="106" y="258"/>
                    <a:pt x="62" y="214"/>
                    <a:pt x="62" y="160"/>
                  </a:cubicBezTo>
                  <a:cubicBezTo>
                    <a:pt x="62" y="106"/>
                    <a:pt x="106" y="62"/>
                    <a:pt x="160" y="62"/>
                  </a:cubicBezTo>
                  <a:cubicBezTo>
                    <a:pt x="214" y="62"/>
                    <a:pt x="258" y="106"/>
                    <a:pt x="258" y="160"/>
                  </a:cubicBezTo>
                  <a:cubicBezTo>
                    <a:pt x="258" y="214"/>
                    <a:pt x="214" y="258"/>
                    <a:pt x="160" y="258"/>
                  </a:cubicBezTo>
                  <a:close/>
                  <a:moveTo>
                    <a:pt x="98" y="160"/>
                  </a:moveTo>
                  <a:cubicBezTo>
                    <a:pt x="98" y="126"/>
                    <a:pt x="126" y="98"/>
                    <a:pt x="160" y="98"/>
                  </a:cubicBezTo>
                  <a:cubicBezTo>
                    <a:pt x="194" y="98"/>
                    <a:pt x="222" y="126"/>
                    <a:pt x="222" y="160"/>
                  </a:cubicBezTo>
                  <a:cubicBezTo>
                    <a:pt x="222" y="194"/>
                    <a:pt x="194" y="222"/>
                    <a:pt x="160" y="222"/>
                  </a:cubicBezTo>
                  <a:cubicBezTo>
                    <a:pt x="126" y="222"/>
                    <a:pt x="98" y="194"/>
                    <a:pt x="98" y="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26279" y="2803460"/>
            <a:ext cx="943429" cy="943429"/>
            <a:chOff x="8298849" y="2803460"/>
            <a:chExt cx="943429" cy="943429"/>
          </a:xfrm>
        </p:grpSpPr>
        <p:sp>
          <p:nvSpPr>
            <p:cNvPr id="21" name="椭圆 20"/>
            <p:cNvSpPr/>
            <p:nvPr/>
          </p:nvSpPr>
          <p:spPr>
            <a:xfrm>
              <a:off x="8298849" y="2803460"/>
              <a:ext cx="943429" cy="9434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31"/>
            <p:cNvSpPr>
              <a:spLocks noEditPoints="1"/>
            </p:cNvSpPr>
            <p:nvPr/>
          </p:nvSpPr>
          <p:spPr bwMode="auto">
            <a:xfrm>
              <a:off x="8617750" y="3083947"/>
              <a:ext cx="305627" cy="382455"/>
            </a:xfrm>
            <a:custGeom>
              <a:avLst/>
              <a:gdLst>
                <a:gd name="T0" fmla="*/ 96 w 384"/>
                <a:gd name="T1" fmla="*/ 96 h 480"/>
                <a:gd name="T2" fmla="*/ 192 w 384"/>
                <a:gd name="T3" fmla="*/ 0 h 480"/>
                <a:gd name="T4" fmla="*/ 288 w 384"/>
                <a:gd name="T5" fmla="*/ 96 h 480"/>
                <a:gd name="T6" fmla="*/ 192 w 384"/>
                <a:gd name="T7" fmla="*/ 192 h 480"/>
                <a:gd name="T8" fmla="*/ 96 w 384"/>
                <a:gd name="T9" fmla="*/ 96 h 480"/>
                <a:gd name="T10" fmla="*/ 320 w 384"/>
                <a:gd name="T11" fmla="*/ 224 h 480"/>
                <a:gd name="T12" fmla="*/ 302 w 384"/>
                <a:gd name="T13" fmla="*/ 224 h 480"/>
                <a:gd name="T14" fmla="*/ 203 w 384"/>
                <a:gd name="T15" fmla="*/ 426 h 480"/>
                <a:gd name="T16" fmla="*/ 240 w 384"/>
                <a:gd name="T17" fmla="*/ 240 h 480"/>
                <a:gd name="T18" fmla="*/ 192 w 384"/>
                <a:gd name="T19" fmla="*/ 192 h 480"/>
                <a:gd name="T20" fmla="*/ 144 w 384"/>
                <a:gd name="T21" fmla="*/ 240 h 480"/>
                <a:gd name="T22" fmla="*/ 181 w 384"/>
                <a:gd name="T23" fmla="*/ 426 h 480"/>
                <a:gd name="T24" fmla="*/ 82 w 384"/>
                <a:gd name="T25" fmla="*/ 224 h 480"/>
                <a:gd name="T26" fmla="*/ 64 w 384"/>
                <a:gd name="T27" fmla="*/ 224 h 480"/>
                <a:gd name="T28" fmla="*/ 0 w 384"/>
                <a:gd name="T29" fmla="*/ 320 h 480"/>
                <a:gd name="T30" fmla="*/ 0 w 384"/>
                <a:gd name="T31" fmla="*/ 480 h 480"/>
                <a:gd name="T32" fmla="*/ 384 w 384"/>
                <a:gd name="T33" fmla="*/ 480 h 480"/>
                <a:gd name="T34" fmla="*/ 384 w 384"/>
                <a:gd name="T35" fmla="*/ 320 h 480"/>
                <a:gd name="T36" fmla="*/ 320 w 384"/>
                <a:gd name="T37" fmla="*/ 224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4" h="480">
                  <a:moveTo>
                    <a:pt x="96" y="96"/>
                  </a:moveTo>
                  <a:cubicBezTo>
                    <a:pt x="96" y="43"/>
                    <a:pt x="139" y="0"/>
                    <a:pt x="192" y="0"/>
                  </a:cubicBezTo>
                  <a:cubicBezTo>
                    <a:pt x="245" y="0"/>
                    <a:pt x="288" y="43"/>
                    <a:pt x="288" y="96"/>
                  </a:cubicBezTo>
                  <a:cubicBezTo>
                    <a:pt x="288" y="149"/>
                    <a:pt x="245" y="192"/>
                    <a:pt x="192" y="192"/>
                  </a:cubicBezTo>
                  <a:cubicBezTo>
                    <a:pt x="139" y="192"/>
                    <a:pt x="96" y="149"/>
                    <a:pt x="96" y="96"/>
                  </a:cubicBezTo>
                  <a:close/>
                  <a:moveTo>
                    <a:pt x="320" y="224"/>
                  </a:moveTo>
                  <a:cubicBezTo>
                    <a:pt x="302" y="224"/>
                    <a:pt x="302" y="224"/>
                    <a:pt x="302" y="224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44" y="240"/>
                    <a:pt x="144" y="240"/>
                    <a:pt x="144" y="240"/>
                  </a:cubicBezTo>
                  <a:cubicBezTo>
                    <a:pt x="181" y="426"/>
                    <a:pt x="181" y="426"/>
                    <a:pt x="181" y="426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0" y="224"/>
                    <a:pt x="0" y="267"/>
                    <a:pt x="0" y="32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384" y="480"/>
                    <a:pt x="384" y="480"/>
                    <a:pt x="384" y="48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267"/>
                    <a:pt x="384" y="224"/>
                    <a:pt x="320" y="2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721023" y="2803460"/>
            <a:ext cx="943429" cy="943429"/>
            <a:chOff x="9721023" y="2803460"/>
            <a:chExt cx="943429" cy="943429"/>
          </a:xfrm>
        </p:grpSpPr>
        <p:sp>
          <p:nvSpPr>
            <p:cNvPr id="22" name="椭圆 21"/>
            <p:cNvSpPr/>
            <p:nvPr/>
          </p:nvSpPr>
          <p:spPr>
            <a:xfrm>
              <a:off x="9721023" y="2803460"/>
              <a:ext cx="943429" cy="9434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9988873" y="3096751"/>
              <a:ext cx="407728" cy="356846"/>
            </a:xfrm>
            <a:custGeom>
              <a:avLst/>
              <a:gdLst>
                <a:gd name="T0" fmla="*/ 416 w 512"/>
                <a:gd name="T1" fmla="*/ 64 h 448"/>
                <a:gd name="T2" fmla="*/ 416 w 512"/>
                <a:gd name="T3" fmla="*/ 0 h 448"/>
                <a:gd name="T4" fmla="*/ 96 w 512"/>
                <a:gd name="T5" fmla="*/ 0 h 448"/>
                <a:gd name="T6" fmla="*/ 96 w 512"/>
                <a:gd name="T7" fmla="*/ 64 h 448"/>
                <a:gd name="T8" fmla="*/ 0 w 512"/>
                <a:gd name="T9" fmla="*/ 64 h 448"/>
                <a:gd name="T10" fmla="*/ 0 w 512"/>
                <a:gd name="T11" fmla="*/ 128 h 448"/>
                <a:gd name="T12" fmla="*/ 96 w 512"/>
                <a:gd name="T13" fmla="*/ 224 h 448"/>
                <a:gd name="T14" fmla="*/ 125 w 512"/>
                <a:gd name="T15" fmla="*/ 220 h 448"/>
                <a:gd name="T16" fmla="*/ 224 w 512"/>
                <a:gd name="T17" fmla="*/ 285 h 448"/>
                <a:gd name="T18" fmla="*/ 224 w 512"/>
                <a:gd name="T19" fmla="*/ 384 h 448"/>
                <a:gd name="T20" fmla="*/ 192 w 512"/>
                <a:gd name="T21" fmla="*/ 384 h 448"/>
                <a:gd name="T22" fmla="*/ 128 w 512"/>
                <a:gd name="T23" fmla="*/ 448 h 448"/>
                <a:gd name="T24" fmla="*/ 384 w 512"/>
                <a:gd name="T25" fmla="*/ 448 h 448"/>
                <a:gd name="T26" fmla="*/ 320 w 512"/>
                <a:gd name="T27" fmla="*/ 384 h 448"/>
                <a:gd name="T28" fmla="*/ 288 w 512"/>
                <a:gd name="T29" fmla="*/ 384 h 448"/>
                <a:gd name="T30" fmla="*/ 288 w 512"/>
                <a:gd name="T31" fmla="*/ 285 h 448"/>
                <a:gd name="T32" fmla="*/ 387 w 512"/>
                <a:gd name="T33" fmla="*/ 220 h 448"/>
                <a:gd name="T34" fmla="*/ 416 w 512"/>
                <a:gd name="T35" fmla="*/ 224 h 448"/>
                <a:gd name="T36" fmla="*/ 512 w 512"/>
                <a:gd name="T37" fmla="*/ 128 h 448"/>
                <a:gd name="T38" fmla="*/ 512 w 512"/>
                <a:gd name="T39" fmla="*/ 64 h 448"/>
                <a:gd name="T40" fmla="*/ 416 w 512"/>
                <a:gd name="T41" fmla="*/ 64 h 448"/>
                <a:gd name="T42" fmla="*/ 96 w 512"/>
                <a:gd name="T43" fmla="*/ 186 h 448"/>
                <a:gd name="T44" fmla="*/ 38 w 512"/>
                <a:gd name="T45" fmla="*/ 128 h 448"/>
                <a:gd name="T46" fmla="*/ 38 w 512"/>
                <a:gd name="T47" fmla="*/ 96 h 448"/>
                <a:gd name="T48" fmla="*/ 96 w 512"/>
                <a:gd name="T49" fmla="*/ 96 h 448"/>
                <a:gd name="T50" fmla="*/ 96 w 512"/>
                <a:gd name="T51" fmla="*/ 128 h 448"/>
                <a:gd name="T52" fmla="*/ 106 w 512"/>
                <a:gd name="T53" fmla="*/ 185 h 448"/>
                <a:gd name="T54" fmla="*/ 96 w 512"/>
                <a:gd name="T55" fmla="*/ 186 h 448"/>
                <a:gd name="T56" fmla="*/ 474 w 512"/>
                <a:gd name="T57" fmla="*/ 128 h 448"/>
                <a:gd name="T58" fmla="*/ 416 w 512"/>
                <a:gd name="T59" fmla="*/ 186 h 448"/>
                <a:gd name="T60" fmla="*/ 406 w 512"/>
                <a:gd name="T61" fmla="*/ 185 h 448"/>
                <a:gd name="T62" fmla="*/ 416 w 512"/>
                <a:gd name="T63" fmla="*/ 128 h 448"/>
                <a:gd name="T64" fmla="*/ 416 w 512"/>
                <a:gd name="T65" fmla="*/ 96 h 448"/>
                <a:gd name="T66" fmla="*/ 474 w 512"/>
                <a:gd name="T67" fmla="*/ 96 h 448"/>
                <a:gd name="T68" fmla="*/ 474 w 512"/>
                <a:gd name="T69" fmla="*/ 12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448">
                  <a:moveTo>
                    <a:pt x="416" y="64"/>
                  </a:moveTo>
                  <a:cubicBezTo>
                    <a:pt x="416" y="0"/>
                    <a:pt x="416" y="0"/>
                    <a:pt x="41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81"/>
                    <a:pt x="43" y="224"/>
                    <a:pt x="96" y="224"/>
                  </a:cubicBezTo>
                  <a:cubicBezTo>
                    <a:pt x="106" y="224"/>
                    <a:pt x="116" y="222"/>
                    <a:pt x="125" y="220"/>
                  </a:cubicBezTo>
                  <a:cubicBezTo>
                    <a:pt x="148" y="253"/>
                    <a:pt x="183" y="276"/>
                    <a:pt x="224" y="285"/>
                  </a:cubicBezTo>
                  <a:cubicBezTo>
                    <a:pt x="224" y="384"/>
                    <a:pt x="224" y="384"/>
                    <a:pt x="224" y="384"/>
                  </a:cubicBezTo>
                  <a:cubicBezTo>
                    <a:pt x="192" y="384"/>
                    <a:pt x="192" y="384"/>
                    <a:pt x="192" y="384"/>
                  </a:cubicBezTo>
                  <a:cubicBezTo>
                    <a:pt x="157" y="384"/>
                    <a:pt x="128" y="413"/>
                    <a:pt x="128" y="448"/>
                  </a:cubicBezTo>
                  <a:cubicBezTo>
                    <a:pt x="384" y="448"/>
                    <a:pt x="384" y="448"/>
                    <a:pt x="384" y="448"/>
                  </a:cubicBezTo>
                  <a:cubicBezTo>
                    <a:pt x="384" y="413"/>
                    <a:pt x="355" y="384"/>
                    <a:pt x="320" y="384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329" y="276"/>
                    <a:pt x="364" y="253"/>
                    <a:pt x="387" y="220"/>
                  </a:cubicBezTo>
                  <a:cubicBezTo>
                    <a:pt x="396" y="222"/>
                    <a:pt x="406" y="224"/>
                    <a:pt x="416" y="224"/>
                  </a:cubicBezTo>
                  <a:cubicBezTo>
                    <a:pt x="469" y="224"/>
                    <a:pt x="512" y="181"/>
                    <a:pt x="512" y="128"/>
                  </a:cubicBezTo>
                  <a:cubicBezTo>
                    <a:pt x="512" y="64"/>
                    <a:pt x="512" y="64"/>
                    <a:pt x="512" y="64"/>
                  </a:cubicBezTo>
                  <a:lnTo>
                    <a:pt x="416" y="64"/>
                  </a:lnTo>
                  <a:close/>
                  <a:moveTo>
                    <a:pt x="96" y="186"/>
                  </a:moveTo>
                  <a:cubicBezTo>
                    <a:pt x="64" y="186"/>
                    <a:pt x="38" y="160"/>
                    <a:pt x="38" y="128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48"/>
                    <a:pt x="100" y="167"/>
                    <a:pt x="106" y="185"/>
                  </a:cubicBezTo>
                  <a:cubicBezTo>
                    <a:pt x="103" y="186"/>
                    <a:pt x="100" y="186"/>
                    <a:pt x="96" y="186"/>
                  </a:cubicBezTo>
                  <a:close/>
                  <a:moveTo>
                    <a:pt x="474" y="128"/>
                  </a:moveTo>
                  <a:cubicBezTo>
                    <a:pt x="474" y="160"/>
                    <a:pt x="448" y="186"/>
                    <a:pt x="416" y="186"/>
                  </a:cubicBezTo>
                  <a:cubicBezTo>
                    <a:pt x="412" y="186"/>
                    <a:pt x="409" y="186"/>
                    <a:pt x="406" y="185"/>
                  </a:cubicBezTo>
                  <a:cubicBezTo>
                    <a:pt x="412" y="167"/>
                    <a:pt x="416" y="148"/>
                    <a:pt x="416" y="128"/>
                  </a:cubicBezTo>
                  <a:cubicBezTo>
                    <a:pt x="416" y="96"/>
                    <a:pt x="416" y="96"/>
                    <a:pt x="416" y="96"/>
                  </a:cubicBezTo>
                  <a:cubicBezTo>
                    <a:pt x="474" y="96"/>
                    <a:pt x="474" y="96"/>
                    <a:pt x="474" y="96"/>
                  </a:cubicBezTo>
                  <a:lnTo>
                    <a:pt x="474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3041574" y="7181850"/>
            <a:ext cx="610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使用说明：</a:t>
            </a:r>
            <a:r>
              <a:rPr lang="zh-CN" altLang="en-US" smtClean="0"/>
              <a:t>选择图片</a:t>
            </a:r>
            <a:r>
              <a:rPr lang="zh-CN" altLang="en-US" smtClean="0"/>
              <a:t>，点击“</a:t>
            </a:r>
            <a:r>
              <a:rPr lang="en-US" altLang="zh-CN" smtClean="0"/>
              <a:t>Delete</a:t>
            </a:r>
            <a:r>
              <a:rPr lang="zh-CN" altLang="en-US" smtClean="0"/>
              <a:t>”键，即可插入</a:t>
            </a:r>
            <a:r>
              <a:rPr lang="zh-CN" altLang="en-US" smtClean="0"/>
              <a:t>新图片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广东工业大学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887429" y="7181850"/>
            <a:ext cx="641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使用说明</a:t>
            </a:r>
            <a:r>
              <a:rPr lang="zh-CN" altLang="en-US" smtClean="0"/>
              <a:t>：选择图表，右键“编辑数据”即可替换新增数据。</a:t>
            </a:r>
            <a:endParaRPr lang="zh-CN" altLang="en-US"/>
          </a:p>
        </p:txBody>
      </p:sp>
      <p:graphicFrame>
        <p:nvGraphicFramePr>
          <p:cNvPr id="10" name="图表 9"/>
          <p:cNvGraphicFramePr/>
          <p:nvPr/>
        </p:nvGraphicFramePr>
        <p:xfrm>
          <a:off x="1008743" y="2493962"/>
          <a:ext cx="10174515" cy="3410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矩形 10"/>
          <p:cNvSpPr/>
          <p:nvPr/>
        </p:nvSpPr>
        <p:spPr>
          <a:xfrm>
            <a:off x="1023257" y="1293633"/>
            <a:ext cx="10145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我校 2014 年毕业生共 11878 名，与 2013 年相比略有上升。其中研究生 1091 人，占 9.19%；本科生 10335 人，占 87.01%；专科生 452 人，占 3.81%。近三年 各学历层次毕业生人数分布情况如图 1-1 所示，对比数据发现，我校研究生人数 逐年升高；本科毕业生的人数整体平稳；专科毕业生的人数逐年下降。 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130056" y="5773784"/>
            <a:ext cx="1728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数据纯属乱编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广东工业大学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887429" y="7181850"/>
            <a:ext cx="641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使用说明</a:t>
            </a:r>
            <a:r>
              <a:rPr lang="zh-CN" altLang="en-US" smtClean="0"/>
              <a:t>：选择图表，右键“编辑数据”即可替换新增数据。</a:t>
            </a:r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1030514" y="1451429"/>
          <a:ext cx="10130972" cy="3018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矩形 11"/>
          <p:cNvSpPr/>
          <p:nvPr/>
        </p:nvSpPr>
        <p:spPr>
          <a:xfrm>
            <a:off x="1008743" y="4631920"/>
            <a:ext cx="10145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我校 2014 年毕业生共 11878 名，与 2013 年相比略有上升。其中研究生 1091 人，占 9.19%；本科生 10335 人，占 87.01%；专科生 452 人，占 3.81%。近三年 各学历层次毕业生人数分布情况如图 1-1 所示，对比数据发现，我校研究生人数 逐年升高；本科毕业生的人数整体平稳；专科毕业生的人数逐年下降。 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130056" y="5773784"/>
            <a:ext cx="1728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数据纯属乱编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广东工业大学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93830" y="1503751"/>
            <a:ext cx="2628342" cy="29085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1016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98017" y="2266154"/>
            <a:ext cx="2219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大学城校园突出工科特色，多个学科相互促进协调发展，创设多个协同创新科研平台。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26359" y="1503751"/>
            <a:ext cx="2628342" cy="29085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1016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630546" y="2266154"/>
            <a:ext cx="2219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大学城校园突出工科特色，多个学科相互促进协调发展，创设多个协同创新科研平台。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58888" y="1503751"/>
            <a:ext cx="2628342" cy="29085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1016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463075" y="2266154"/>
            <a:ext cx="2219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大学城校园突出工科特色，多个学科相互促进协调发展，创设多个协同创新科研平台。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091417" y="1503751"/>
            <a:ext cx="2628342" cy="29085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1016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9295604" y="2266154"/>
            <a:ext cx="2219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大学城校园突出工科特色，多个学科相互促进协调发展，创设多个协同创新科研平台。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3830" y="1503750"/>
            <a:ext cx="2628342" cy="528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accent1"/>
                </a:solidFill>
                <a:latin typeface="+mn-ea"/>
              </a:rPr>
              <a:t>大学城校区</a:t>
            </a:r>
            <a:endParaRPr lang="zh-CN" altLang="en-US" b="1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426359" y="1503750"/>
            <a:ext cx="2628342" cy="528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accent1"/>
                </a:solidFill>
                <a:latin typeface="+mn-ea"/>
              </a:rPr>
              <a:t>东风路校区</a:t>
            </a:r>
            <a:endParaRPr lang="zh-CN" altLang="en-US" b="1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258888" y="1503750"/>
            <a:ext cx="2628342" cy="528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accent1"/>
                </a:solidFill>
                <a:latin typeface="+mn-ea"/>
              </a:rPr>
              <a:t>龙洞校区</a:t>
            </a:r>
            <a:endParaRPr lang="zh-CN" altLang="en-US" b="1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091417" y="1503750"/>
            <a:ext cx="2628342" cy="528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smtClean="0">
                <a:solidFill>
                  <a:schemeClr val="accent1"/>
                </a:solidFill>
                <a:latin typeface="+mn-ea"/>
              </a:rPr>
              <a:t>番禺校区</a:t>
            </a:r>
            <a:endParaRPr lang="zh-CN" altLang="en-US" b="1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93830" y="4617684"/>
            <a:ext cx="111259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地理位置优越，校园占地总面积</a:t>
            </a:r>
            <a:r>
              <a:rPr lang="en-US" altLang="zh-CN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rPr>
              <a:t>3348</a:t>
            </a:r>
            <a:r>
              <a:rPr lang="zh-CN" altLang="en-US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亩，拥有大学城校园及东风路、龙洞等多个校区</a:t>
            </a:r>
            <a:r>
              <a:rPr lang="zh-CN" altLang="en-US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大学城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校园突出工科特色，多个学科相互促进协调发展，创设多个协同创新科研平台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。东风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路校区突出艺术创意和社工服务氛围的营造，建设设计创意园和成果展示馆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。龙洞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校区突出管理学与理学氛围的营造，打造环境优美、恬静怡人的花园式校园。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广东工业大学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887429" y="7181850"/>
            <a:ext cx="641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使用说明</a:t>
            </a:r>
            <a:r>
              <a:rPr lang="zh-CN" altLang="en-US" smtClean="0"/>
              <a:t>：选择图表，右键“编辑数据”即可替换新增数据。</a:t>
            </a:r>
            <a:endParaRPr lang="zh-CN" altLang="en-US"/>
          </a:p>
        </p:txBody>
      </p:sp>
      <p:graphicFrame>
        <p:nvGraphicFramePr>
          <p:cNvPr id="11" name="图表 10"/>
          <p:cNvGraphicFramePr/>
          <p:nvPr/>
        </p:nvGraphicFramePr>
        <p:xfrm>
          <a:off x="6096000" y="836222"/>
          <a:ext cx="5283201" cy="4873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6" name="矩形 15"/>
          <p:cNvSpPr/>
          <p:nvPr/>
        </p:nvSpPr>
        <p:spPr>
          <a:xfrm>
            <a:off x="1066799" y="1714549"/>
            <a:ext cx="463731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我校 2014 年毕业生共 11878 名，与 2013 年相比略有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上升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其中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研究生 1091 人，占 9.19%；本科生 10335 人，占 87.01%；专科生 452 人，占 3.81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%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近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三年 各学历层次毕业生人数分布情况如图 1-1 所示，对比数据发现，我校研究生人数 逐年升高；本科毕业生的人数整体平稳；专科毕业生的人数逐年下降。 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130056" y="5773784"/>
            <a:ext cx="17281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数据纯属乱编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广东工业大学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887429" y="7181850"/>
            <a:ext cx="641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使用说明</a:t>
            </a:r>
            <a:r>
              <a:rPr lang="zh-CN" altLang="en-US" smtClean="0"/>
              <a:t>：选择图表，右键“编辑数据”即可替换新增数据。</a:t>
            </a:r>
            <a:endParaRPr lang="zh-CN" altLang="en-US"/>
          </a:p>
        </p:txBody>
      </p:sp>
      <p:graphicFrame>
        <p:nvGraphicFramePr>
          <p:cNvPr id="17" name="图表 16"/>
          <p:cNvGraphicFramePr/>
          <p:nvPr/>
        </p:nvGraphicFramePr>
        <p:xfrm>
          <a:off x="783772" y="1453293"/>
          <a:ext cx="10624457" cy="4644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" name="矩形 17"/>
          <p:cNvSpPr/>
          <p:nvPr/>
        </p:nvSpPr>
        <p:spPr>
          <a:xfrm>
            <a:off x="1066798" y="1453293"/>
            <a:ext cx="495663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我校 2014 年毕业生共 11878 名，与 2013 年相比略有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上升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。其中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研究生 1091 人，占 9.19%；本科生 10335 人，占 87.01%；专科生 452 人，占 3.81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%</a:t>
            </a: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。</a:t>
            </a:r>
            <a:endParaRPr lang="en-US" altLang="zh-CN" sz="16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近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三年 各学历层次毕业生人数分布情况如图 1-1 所示，对比数据发现，我校研究生人数 逐年升高；本科毕业生的人数整体平稳；专科毕业生的人数逐年下降。 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广东工业大学</a:t>
            </a:r>
            <a:endParaRPr lang="zh-CN" altLang="en-US"/>
          </a:p>
        </p:txBody>
      </p:sp>
      <p:graphicFrame>
        <p:nvGraphicFramePr>
          <p:cNvPr id="86" name="表格 85"/>
          <p:cNvGraphicFramePr>
            <a:graphicFrameLocks noGrp="1"/>
          </p:cNvGraphicFramePr>
          <p:nvPr/>
        </p:nvGraphicFramePr>
        <p:xfrm>
          <a:off x="759504" y="1424066"/>
          <a:ext cx="10672993" cy="3082187"/>
        </p:xfrm>
        <a:graphic>
          <a:graphicData uri="http://schemas.openxmlformats.org/drawingml/2006/table">
            <a:tbl>
              <a:tblPr firstRow="1" bandRow="1">
                <a:effectLst>
                  <a:outerShdw blurRad="190500" dist="38100" dir="2700000" algn="tl" rotWithShape="0">
                    <a:prstClr val="black">
                      <a:alpha val="27000"/>
                    </a:prstClr>
                  </a:outerShdw>
                </a:effectLst>
                <a:tableStyleId>{5C22544A-7EE6-4342-B048-85BDC9FD1C3A}</a:tableStyleId>
              </a:tblPr>
              <a:tblGrid>
                <a:gridCol w="1124797"/>
                <a:gridCol w="795683"/>
                <a:gridCol w="795683"/>
                <a:gridCol w="795683"/>
                <a:gridCol w="795683"/>
                <a:gridCol w="795683"/>
                <a:gridCol w="795683"/>
                <a:gridCol w="795683"/>
                <a:gridCol w="795683"/>
                <a:gridCol w="795683"/>
                <a:gridCol w="795683"/>
                <a:gridCol w="795683"/>
                <a:gridCol w="795683"/>
              </a:tblGrid>
              <a:tr h="656859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JAN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FEB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MAR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APR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MAY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JUNE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JULY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AUG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SEPT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OCT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NOV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DEC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063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PLAN</a:t>
                      </a:r>
                      <a:r>
                        <a:rPr lang="en-US" altLang="zh-CN" sz="16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63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PLAN</a:t>
                      </a:r>
                      <a:r>
                        <a:rPr lang="en-US" altLang="zh-CN" sz="16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B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63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PLAN</a:t>
                      </a:r>
                      <a:r>
                        <a:rPr lang="en-US" altLang="zh-CN" sz="16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63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PLAN</a:t>
                      </a:r>
                      <a:r>
                        <a:rPr lang="en-US" altLang="zh-CN" sz="1600" b="0" baseline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</a:t>
                      </a:r>
                      <a:endParaRPr lang="zh-CN" altLang="en-US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7" name="圆角矩形 86"/>
          <p:cNvSpPr/>
          <p:nvPr/>
        </p:nvSpPr>
        <p:spPr>
          <a:xfrm>
            <a:off x="3128912" y="2875598"/>
            <a:ext cx="5362560" cy="1990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2152800" y="3501813"/>
            <a:ext cx="4052672" cy="2153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斜纹 88"/>
          <p:cNvSpPr/>
          <p:nvPr/>
        </p:nvSpPr>
        <p:spPr>
          <a:xfrm>
            <a:off x="758515" y="1424067"/>
            <a:ext cx="845434" cy="810418"/>
          </a:xfrm>
          <a:prstGeom prst="diagStrip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  <a:scene3d>
              <a:camera prst="orthographicFront">
                <a:rot lat="0" lon="0" rev="2700000"/>
              </a:camera>
              <a:lightRig rig="threePt" dir="t"/>
            </a:scene3d>
          </a:bodyPr>
          <a:lstStyle/>
          <a:p>
            <a:pPr algn="ctr"/>
            <a:r>
              <a:rPr lang="en-US" altLang="zh-CN" sz="1600" b="1" smtClean="0">
                <a:solidFill>
                  <a:schemeClr val="bg1"/>
                </a:solidFill>
                <a:latin typeface="Agency FB" panose="020B0503020202020204" pitchFamily="34" charset="0"/>
                <a:ea typeface="+mj-ea"/>
              </a:rPr>
              <a:t>2016</a:t>
            </a:r>
            <a:endParaRPr lang="zh-CN" altLang="en-US" sz="1600" b="1">
              <a:solidFill>
                <a:schemeClr val="bg1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6714341" y="4100710"/>
            <a:ext cx="4052672" cy="2153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5200324" y="2281650"/>
            <a:ext cx="4052672" cy="2153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593830" y="4752594"/>
            <a:ext cx="111259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地理位置优越，校园占地总面积</a:t>
            </a:r>
            <a:r>
              <a:rPr lang="en-US" altLang="zh-CN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</a:rPr>
              <a:t>3348</a:t>
            </a:r>
            <a:r>
              <a:rPr lang="zh-CN" altLang="en-US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亩，拥有大学城校园及东风路、龙洞等多个校区</a:t>
            </a:r>
            <a:r>
              <a:rPr lang="zh-CN" altLang="en-US" sz="1600" b="1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大学城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校园突出工科特色，多个学科相互促进协调发展，创设多个协同创新科研平台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。东风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路校区突出艺术创意和社工服务氛围的营造，建设设计创意园和成果展示馆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。龙洞</a:t>
            </a:r>
            <a:r>
              <a:rPr lang="zh-CN" altLang="en-US" sz="1600" b="0" i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校区突出管理学与理学氛围的营造，打造环境优美、恬静怡人的花园式校园。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广东工业大学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93318" y="2931895"/>
            <a:ext cx="2569028" cy="256902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prstMaterial="matte">
            <a:bevelT w="0" h="0"/>
            <a:bevelB w="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81429" y="2452921"/>
            <a:ext cx="2569028" cy="2569028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prstMaterial="matte">
            <a:bevelT w="0" h="0"/>
            <a:bevelB w="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869540" y="1973947"/>
            <a:ext cx="2569028" cy="256902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prstMaterial="matte">
            <a:bevelT w="0" h="0"/>
            <a:bevelB w="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28623" y="1451431"/>
            <a:ext cx="2569028" cy="2569028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isometricTopUp">
              <a:rot lat="19101525" lon="17834177" rev="4267096"/>
            </a:camera>
            <a:lightRig rig="threePt" dir="t"/>
          </a:scene3d>
          <a:sp3d prstMaterial="matte">
            <a:bevelT w="0" h="0"/>
            <a:bevelB w="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72457" y="1901374"/>
            <a:ext cx="2942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学校坐落在中国南方名城广州，地理位置优越，校园占地总面积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2457" y="1459472"/>
            <a:ext cx="294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mtClean="0">
                <a:solidFill>
                  <a:schemeClr val="accent1"/>
                </a:solidFill>
                <a:latin typeface="+mj-ea"/>
                <a:ea typeface="+mj-ea"/>
              </a:rPr>
              <a:t>团结</a:t>
            </a:r>
            <a:endParaRPr lang="zh-CN" altLang="en-US" sz="32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78706" y="3750838"/>
            <a:ext cx="2942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学校坐落在中国南方名城广州，地理位置优越，校园占地总面积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78706" y="3308936"/>
            <a:ext cx="294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mtClean="0">
                <a:solidFill>
                  <a:schemeClr val="accent1"/>
                </a:solidFill>
                <a:latin typeface="+mj-ea"/>
                <a:ea typeface="+mj-ea"/>
              </a:rPr>
              <a:t>勤奋</a:t>
            </a:r>
            <a:endParaRPr lang="zh-CN" altLang="en-US" sz="32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06438" y="2830294"/>
            <a:ext cx="2942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学校坐落在中国南方名城广州，地理位置优越，校园占地总面积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06438" y="2388392"/>
            <a:ext cx="294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3200" smtClean="0">
                <a:solidFill>
                  <a:schemeClr val="accent2"/>
                </a:solidFill>
                <a:latin typeface="+mj-ea"/>
                <a:ea typeface="+mj-ea"/>
              </a:rPr>
              <a:t>求是</a:t>
            </a:r>
            <a:endParaRPr lang="zh-CN" altLang="en-US" sz="32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312687" y="4694272"/>
            <a:ext cx="2942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学校坐落在中国南方名城广州，地理位置优越，校园占地总面积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12687" y="4252370"/>
            <a:ext cx="2942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3200" smtClean="0">
                <a:solidFill>
                  <a:schemeClr val="accent2"/>
                </a:solidFill>
                <a:latin typeface="+mj-ea"/>
                <a:ea typeface="+mj-ea"/>
              </a:rPr>
              <a:t>创新</a:t>
            </a:r>
            <a:endParaRPr lang="zh-CN" altLang="en-US" sz="320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048828" y="2307774"/>
            <a:ext cx="95794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968672" y="3825986"/>
            <a:ext cx="26563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026400" y="3331033"/>
            <a:ext cx="1518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462346" y="4853923"/>
            <a:ext cx="71590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广东工业大学</a:t>
            </a:r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>
            <a:off x="4274446" y="1623503"/>
            <a:ext cx="3585029" cy="3585029"/>
          </a:xfrm>
          <a:prstGeom prst="arc">
            <a:avLst>
              <a:gd name="adj1" fmla="val 14880799"/>
              <a:gd name="adj2" fmla="val 17706549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894079" y="1722902"/>
            <a:ext cx="1938127" cy="19381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东风路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01717" y="1722902"/>
            <a:ext cx="1938127" cy="19381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龙洞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097898" y="3807978"/>
            <a:ext cx="1938127" cy="19381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大学城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097897" y="2417926"/>
            <a:ext cx="1938127" cy="193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>
                <a:latin typeface="+mn-ea"/>
              </a:rPr>
              <a:t>三大</a:t>
            </a:r>
            <a:endParaRPr lang="en-US" altLang="zh-CN" sz="2800" smtClean="0">
              <a:latin typeface="+mn-ea"/>
            </a:endParaRPr>
          </a:p>
          <a:p>
            <a:pPr algn="ctr"/>
            <a:r>
              <a:rPr lang="zh-CN" altLang="en-US" sz="2800" smtClean="0">
                <a:latin typeface="+mn-ea"/>
              </a:rPr>
              <a:t>校区</a:t>
            </a:r>
            <a:endParaRPr lang="zh-CN" altLang="en-US">
              <a:latin typeface="+mn-ea"/>
            </a:endParaRPr>
          </a:p>
        </p:txBody>
      </p:sp>
      <p:sp>
        <p:nvSpPr>
          <p:cNvPr id="30" name="弧形 29"/>
          <p:cNvSpPr/>
          <p:nvPr/>
        </p:nvSpPr>
        <p:spPr>
          <a:xfrm rot="7200000">
            <a:off x="4201875" y="1639405"/>
            <a:ext cx="3585029" cy="3585029"/>
          </a:xfrm>
          <a:prstGeom prst="arc">
            <a:avLst>
              <a:gd name="adj1" fmla="val 15000144"/>
              <a:gd name="adj2" fmla="val 17556893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弧形 30"/>
          <p:cNvSpPr/>
          <p:nvPr/>
        </p:nvSpPr>
        <p:spPr>
          <a:xfrm rot="14400000">
            <a:off x="4201874" y="1640793"/>
            <a:ext cx="3585029" cy="3585029"/>
          </a:xfrm>
          <a:prstGeom prst="arc">
            <a:avLst>
              <a:gd name="adj1" fmla="val 14880799"/>
              <a:gd name="adj2" fmla="val 17350485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466382" y="1619203"/>
            <a:ext cx="21929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学校坐落在中国南方名城广州，地理位置优越，校园占地总面积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91319" y="1613515"/>
            <a:ext cx="21929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学校坐落在中国南方名城广州，地理位置优越，校园占地总面积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59475" y="4127078"/>
            <a:ext cx="3124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学校坐落在中国南方名城广州，地理位置优越，校园占地总面积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广东工业大学</a:t>
            </a:r>
            <a:endParaRPr lang="zh-CN" altLang="en-US"/>
          </a:p>
        </p:txBody>
      </p:sp>
      <p:grpSp>
        <p:nvGrpSpPr>
          <p:cNvPr id="14" name="组合 122"/>
          <p:cNvGrpSpPr/>
          <p:nvPr/>
        </p:nvGrpSpPr>
        <p:grpSpPr bwMode="auto">
          <a:xfrm>
            <a:off x="3598946" y="1248493"/>
            <a:ext cx="4680855" cy="4060069"/>
            <a:chOff x="1293815" y="1044576"/>
            <a:chExt cx="5989644" cy="4714872"/>
          </a:xfrm>
          <a:solidFill>
            <a:schemeClr val="bg1">
              <a:lumMod val="95000"/>
            </a:schemeClr>
          </a:solidFill>
          <a:effectLst/>
        </p:grpSpPr>
        <p:sp>
          <p:nvSpPr>
            <p:cNvPr id="22" name="Freeform 2"/>
            <p:cNvSpPr/>
            <p:nvPr/>
          </p:nvSpPr>
          <p:spPr bwMode="auto">
            <a:xfrm>
              <a:off x="5922970" y="1044576"/>
              <a:ext cx="1360489" cy="1171574"/>
            </a:xfrm>
            <a:custGeom>
              <a:avLst/>
              <a:gdLst/>
              <a:ahLst/>
              <a:cxnLst>
                <a:cxn ang="0">
                  <a:pos x="272" y="616"/>
                </a:cxn>
                <a:cxn ang="0">
                  <a:pos x="322" y="672"/>
                </a:cxn>
                <a:cxn ang="0">
                  <a:pos x="359" y="664"/>
                </a:cxn>
                <a:cxn ang="0">
                  <a:pos x="414" y="667"/>
                </a:cxn>
                <a:cxn ang="0">
                  <a:pos x="464" y="655"/>
                </a:cxn>
                <a:cxn ang="0">
                  <a:pos x="502" y="699"/>
                </a:cxn>
                <a:cxn ang="0">
                  <a:pos x="532" y="711"/>
                </a:cxn>
                <a:cxn ang="0">
                  <a:pos x="568" y="730"/>
                </a:cxn>
                <a:cxn ang="0">
                  <a:pos x="576" y="687"/>
                </a:cxn>
                <a:cxn ang="0">
                  <a:pos x="619" y="733"/>
                </a:cxn>
                <a:cxn ang="0">
                  <a:pos x="653" y="753"/>
                </a:cxn>
                <a:cxn ang="0">
                  <a:pos x="691" y="711"/>
                </a:cxn>
                <a:cxn ang="0">
                  <a:pos x="715" y="706"/>
                </a:cxn>
                <a:cxn ang="0">
                  <a:pos x="754" y="730"/>
                </a:cxn>
                <a:cxn ang="0">
                  <a:pos x="791" y="730"/>
                </a:cxn>
                <a:cxn ang="0">
                  <a:pos x="774" y="672"/>
                </a:cxn>
                <a:cxn ang="0">
                  <a:pos x="762" y="601"/>
                </a:cxn>
                <a:cxn ang="0">
                  <a:pos x="845" y="570"/>
                </a:cxn>
                <a:cxn ang="0">
                  <a:pos x="854" y="535"/>
                </a:cxn>
                <a:cxn ang="0">
                  <a:pos x="867" y="496"/>
                </a:cxn>
                <a:cxn ang="0">
                  <a:pos x="870" y="359"/>
                </a:cxn>
                <a:cxn ang="0">
                  <a:pos x="867" y="296"/>
                </a:cxn>
                <a:cxn ang="0">
                  <a:pos x="862" y="269"/>
                </a:cxn>
                <a:cxn ang="0">
                  <a:pos x="804" y="308"/>
                </a:cxn>
                <a:cxn ang="0">
                  <a:pos x="744" y="362"/>
                </a:cxn>
                <a:cxn ang="0">
                  <a:pos x="636" y="362"/>
                </a:cxn>
                <a:cxn ang="0">
                  <a:pos x="623" y="323"/>
                </a:cxn>
                <a:cxn ang="0">
                  <a:pos x="587" y="296"/>
                </a:cxn>
                <a:cxn ang="0">
                  <a:pos x="514" y="281"/>
                </a:cxn>
                <a:cxn ang="0">
                  <a:pos x="456" y="273"/>
                </a:cxn>
                <a:cxn ang="0">
                  <a:pos x="409" y="242"/>
                </a:cxn>
                <a:cxn ang="0">
                  <a:pos x="385" y="203"/>
                </a:cxn>
                <a:cxn ang="0">
                  <a:pos x="346" y="159"/>
                </a:cxn>
                <a:cxn ang="0">
                  <a:pos x="304" y="93"/>
                </a:cxn>
                <a:cxn ang="0">
                  <a:pos x="259" y="27"/>
                </a:cxn>
                <a:cxn ang="0">
                  <a:pos x="179" y="15"/>
                </a:cxn>
                <a:cxn ang="0">
                  <a:pos x="94" y="0"/>
                </a:cxn>
                <a:cxn ang="0">
                  <a:pos x="3" y="39"/>
                </a:cxn>
                <a:cxn ang="0">
                  <a:pos x="0" y="109"/>
                </a:cxn>
                <a:cxn ang="0">
                  <a:pos x="42" y="132"/>
                </a:cxn>
                <a:cxn ang="0">
                  <a:pos x="91" y="125"/>
                </a:cxn>
                <a:cxn ang="0">
                  <a:pos x="99" y="171"/>
                </a:cxn>
                <a:cxn ang="0">
                  <a:pos x="162" y="199"/>
                </a:cxn>
                <a:cxn ang="0">
                  <a:pos x="196" y="183"/>
                </a:cxn>
                <a:cxn ang="0">
                  <a:pos x="304" y="187"/>
                </a:cxn>
                <a:cxn ang="0">
                  <a:pos x="288" y="320"/>
                </a:cxn>
                <a:cxn ang="0">
                  <a:pos x="272" y="359"/>
                </a:cxn>
                <a:cxn ang="0">
                  <a:pos x="267" y="445"/>
                </a:cxn>
                <a:cxn ang="0">
                  <a:pos x="242" y="425"/>
                </a:cxn>
                <a:cxn ang="0">
                  <a:pos x="188" y="503"/>
                </a:cxn>
                <a:cxn ang="0">
                  <a:pos x="167" y="543"/>
                </a:cxn>
                <a:cxn ang="0">
                  <a:pos x="242" y="566"/>
                </a:cxn>
                <a:cxn ang="0">
                  <a:pos x="242" y="582"/>
                </a:cxn>
                <a:cxn ang="0">
                  <a:pos x="212" y="613"/>
                </a:cxn>
              </a:cxnLst>
              <a:rect l="0" t="0" r="r" b="b"/>
              <a:pathLst>
                <a:path w="889" h="754">
                  <a:moveTo>
                    <a:pt x="225" y="625"/>
                  </a:moveTo>
                  <a:lnTo>
                    <a:pt x="272" y="616"/>
                  </a:lnTo>
                  <a:lnTo>
                    <a:pt x="292" y="652"/>
                  </a:lnTo>
                  <a:lnTo>
                    <a:pt x="322" y="672"/>
                  </a:lnTo>
                  <a:lnTo>
                    <a:pt x="343" y="664"/>
                  </a:lnTo>
                  <a:lnTo>
                    <a:pt x="359" y="664"/>
                  </a:lnTo>
                  <a:lnTo>
                    <a:pt x="389" y="648"/>
                  </a:lnTo>
                  <a:lnTo>
                    <a:pt x="414" y="667"/>
                  </a:lnTo>
                  <a:lnTo>
                    <a:pt x="426" y="672"/>
                  </a:lnTo>
                  <a:lnTo>
                    <a:pt x="464" y="655"/>
                  </a:lnTo>
                  <a:lnTo>
                    <a:pt x="489" y="672"/>
                  </a:lnTo>
                  <a:lnTo>
                    <a:pt x="502" y="699"/>
                  </a:lnTo>
                  <a:lnTo>
                    <a:pt x="524" y="699"/>
                  </a:lnTo>
                  <a:lnTo>
                    <a:pt x="532" y="711"/>
                  </a:lnTo>
                  <a:lnTo>
                    <a:pt x="560" y="738"/>
                  </a:lnTo>
                  <a:lnTo>
                    <a:pt x="568" y="730"/>
                  </a:lnTo>
                  <a:lnTo>
                    <a:pt x="565" y="699"/>
                  </a:lnTo>
                  <a:lnTo>
                    <a:pt x="576" y="687"/>
                  </a:lnTo>
                  <a:lnTo>
                    <a:pt x="598" y="726"/>
                  </a:lnTo>
                  <a:lnTo>
                    <a:pt x="619" y="733"/>
                  </a:lnTo>
                  <a:lnTo>
                    <a:pt x="636" y="753"/>
                  </a:lnTo>
                  <a:lnTo>
                    <a:pt x="653" y="753"/>
                  </a:lnTo>
                  <a:lnTo>
                    <a:pt x="657" y="742"/>
                  </a:lnTo>
                  <a:lnTo>
                    <a:pt x="691" y="711"/>
                  </a:lnTo>
                  <a:lnTo>
                    <a:pt x="702" y="718"/>
                  </a:lnTo>
                  <a:lnTo>
                    <a:pt x="715" y="706"/>
                  </a:lnTo>
                  <a:lnTo>
                    <a:pt x="724" y="723"/>
                  </a:lnTo>
                  <a:lnTo>
                    <a:pt x="754" y="730"/>
                  </a:lnTo>
                  <a:lnTo>
                    <a:pt x="774" y="730"/>
                  </a:lnTo>
                  <a:lnTo>
                    <a:pt x="791" y="730"/>
                  </a:lnTo>
                  <a:lnTo>
                    <a:pt x="778" y="718"/>
                  </a:lnTo>
                  <a:lnTo>
                    <a:pt x="774" y="672"/>
                  </a:lnTo>
                  <a:lnTo>
                    <a:pt x="741" y="621"/>
                  </a:lnTo>
                  <a:lnTo>
                    <a:pt x="762" y="601"/>
                  </a:lnTo>
                  <a:lnTo>
                    <a:pt x="778" y="570"/>
                  </a:lnTo>
                  <a:lnTo>
                    <a:pt x="845" y="570"/>
                  </a:lnTo>
                  <a:lnTo>
                    <a:pt x="859" y="558"/>
                  </a:lnTo>
                  <a:lnTo>
                    <a:pt x="854" y="535"/>
                  </a:lnTo>
                  <a:lnTo>
                    <a:pt x="870" y="511"/>
                  </a:lnTo>
                  <a:lnTo>
                    <a:pt x="867" y="496"/>
                  </a:lnTo>
                  <a:lnTo>
                    <a:pt x="870" y="476"/>
                  </a:lnTo>
                  <a:lnTo>
                    <a:pt x="870" y="359"/>
                  </a:lnTo>
                  <a:lnTo>
                    <a:pt x="888" y="320"/>
                  </a:lnTo>
                  <a:lnTo>
                    <a:pt x="867" y="296"/>
                  </a:lnTo>
                  <a:lnTo>
                    <a:pt x="870" y="281"/>
                  </a:lnTo>
                  <a:lnTo>
                    <a:pt x="862" y="269"/>
                  </a:lnTo>
                  <a:lnTo>
                    <a:pt x="833" y="277"/>
                  </a:lnTo>
                  <a:lnTo>
                    <a:pt x="804" y="308"/>
                  </a:lnTo>
                  <a:lnTo>
                    <a:pt x="774" y="323"/>
                  </a:lnTo>
                  <a:lnTo>
                    <a:pt x="744" y="362"/>
                  </a:lnTo>
                  <a:lnTo>
                    <a:pt x="670" y="386"/>
                  </a:lnTo>
                  <a:lnTo>
                    <a:pt x="636" y="362"/>
                  </a:lnTo>
                  <a:lnTo>
                    <a:pt x="639" y="347"/>
                  </a:lnTo>
                  <a:lnTo>
                    <a:pt x="623" y="323"/>
                  </a:lnTo>
                  <a:lnTo>
                    <a:pt x="615" y="296"/>
                  </a:lnTo>
                  <a:lnTo>
                    <a:pt x="587" y="296"/>
                  </a:lnTo>
                  <a:lnTo>
                    <a:pt x="535" y="273"/>
                  </a:lnTo>
                  <a:lnTo>
                    <a:pt x="514" y="281"/>
                  </a:lnTo>
                  <a:lnTo>
                    <a:pt x="489" y="269"/>
                  </a:lnTo>
                  <a:lnTo>
                    <a:pt x="456" y="273"/>
                  </a:lnTo>
                  <a:lnTo>
                    <a:pt x="426" y="265"/>
                  </a:lnTo>
                  <a:lnTo>
                    <a:pt x="409" y="242"/>
                  </a:lnTo>
                  <a:lnTo>
                    <a:pt x="389" y="222"/>
                  </a:lnTo>
                  <a:lnTo>
                    <a:pt x="385" y="203"/>
                  </a:lnTo>
                  <a:lnTo>
                    <a:pt x="359" y="179"/>
                  </a:lnTo>
                  <a:lnTo>
                    <a:pt x="346" y="159"/>
                  </a:lnTo>
                  <a:lnTo>
                    <a:pt x="314" y="117"/>
                  </a:lnTo>
                  <a:lnTo>
                    <a:pt x="304" y="93"/>
                  </a:lnTo>
                  <a:lnTo>
                    <a:pt x="267" y="50"/>
                  </a:lnTo>
                  <a:lnTo>
                    <a:pt x="259" y="27"/>
                  </a:lnTo>
                  <a:lnTo>
                    <a:pt x="212" y="8"/>
                  </a:lnTo>
                  <a:lnTo>
                    <a:pt x="179" y="15"/>
                  </a:lnTo>
                  <a:lnTo>
                    <a:pt x="154" y="11"/>
                  </a:lnTo>
                  <a:lnTo>
                    <a:pt x="94" y="0"/>
                  </a:lnTo>
                  <a:lnTo>
                    <a:pt x="20" y="27"/>
                  </a:lnTo>
                  <a:lnTo>
                    <a:pt x="3" y="39"/>
                  </a:lnTo>
                  <a:lnTo>
                    <a:pt x="20" y="59"/>
                  </a:lnTo>
                  <a:lnTo>
                    <a:pt x="0" y="109"/>
                  </a:lnTo>
                  <a:lnTo>
                    <a:pt x="8" y="113"/>
                  </a:lnTo>
                  <a:lnTo>
                    <a:pt x="42" y="132"/>
                  </a:lnTo>
                  <a:lnTo>
                    <a:pt x="58" y="105"/>
                  </a:lnTo>
                  <a:lnTo>
                    <a:pt x="91" y="125"/>
                  </a:lnTo>
                  <a:lnTo>
                    <a:pt x="86" y="137"/>
                  </a:lnTo>
                  <a:lnTo>
                    <a:pt x="99" y="171"/>
                  </a:lnTo>
                  <a:lnTo>
                    <a:pt x="121" y="191"/>
                  </a:lnTo>
                  <a:lnTo>
                    <a:pt x="162" y="199"/>
                  </a:lnTo>
                  <a:lnTo>
                    <a:pt x="171" y="187"/>
                  </a:lnTo>
                  <a:lnTo>
                    <a:pt x="196" y="183"/>
                  </a:lnTo>
                  <a:lnTo>
                    <a:pt x="242" y="148"/>
                  </a:lnTo>
                  <a:lnTo>
                    <a:pt x="304" y="187"/>
                  </a:lnTo>
                  <a:lnTo>
                    <a:pt x="283" y="265"/>
                  </a:lnTo>
                  <a:lnTo>
                    <a:pt x="288" y="320"/>
                  </a:lnTo>
                  <a:lnTo>
                    <a:pt x="288" y="352"/>
                  </a:lnTo>
                  <a:lnTo>
                    <a:pt x="272" y="359"/>
                  </a:lnTo>
                  <a:lnTo>
                    <a:pt x="272" y="449"/>
                  </a:lnTo>
                  <a:lnTo>
                    <a:pt x="267" y="445"/>
                  </a:lnTo>
                  <a:lnTo>
                    <a:pt x="251" y="425"/>
                  </a:lnTo>
                  <a:lnTo>
                    <a:pt x="242" y="425"/>
                  </a:lnTo>
                  <a:lnTo>
                    <a:pt x="238" y="433"/>
                  </a:lnTo>
                  <a:lnTo>
                    <a:pt x="188" y="503"/>
                  </a:lnTo>
                  <a:lnTo>
                    <a:pt x="162" y="531"/>
                  </a:lnTo>
                  <a:lnTo>
                    <a:pt x="167" y="543"/>
                  </a:lnTo>
                  <a:lnTo>
                    <a:pt x="217" y="574"/>
                  </a:lnTo>
                  <a:lnTo>
                    <a:pt x="242" y="566"/>
                  </a:lnTo>
                  <a:lnTo>
                    <a:pt x="247" y="574"/>
                  </a:lnTo>
                  <a:lnTo>
                    <a:pt x="242" y="582"/>
                  </a:lnTo>
                  <a:lnTo>
                    <a:pt x="217" y="594"/>
                  </a:lnTo>
                  <a:lnTo>
                    <a:pt x="212" y="613"/>
                  </a:lnTo>
                  <a:lnTo>
                    <a:pt x="225" y="625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23" name="Freeform 3"/>
            <p:cNvSpPr/>
            <p:nvPr/>
          </p:nvSpPr>
          <p:spPr bwMode="auto">
            <a:xfrm>
              <a:off x="5969007" y="2360614"/>
              <a:ext cx="695325" cy="625475"/>
            </a:xfrm>
            <a:custGeom>
              <a:avLst/>
              <a:gdLst/>
              <a:ahLst/>
              <a:cxnLst>
                <a:cxn ang="0">
                  <a:pos x="372" y="281"/>
                </a:cxn>
                <a:cxn ang="0">
                  <a:pos x="424" y="215"/>
                </a:cxn>
                <a:cxn ang="0">
                  <a:pos x="453" y="183"/>
                </a:cxn>
                <a:cxn ang="0">
                  <a:pos x="448" y="152"/>
                </a:cxn>
                <a:cxn ang="0">
                  <a:pos x="414" y="117"/>
                </a:cxn>
                <a:cxn ang="0">
                  <a:pos x="410" y="90"/>
                </a:cxn>
                <a:cxn ang="0">
                  <a:pos x="351" y="15"/>
                </a:cxn>
                <a:cxn ang="0">
                  <a:pos x="351" y="23"/>
                </a:cxn>
                <a:cxn ang="0">
                  <a:pos x="339" y="35"/>
                </a:cxn>
                <a:cxn ang="0">
                  <a:pos x="314" y="8"/>
                </a:cxn>
                <a:cxn ang="0">
                  <a:pos x="280" y="0"/>
                </a:cxn>
                <a:cxn ang="0">
                  <a:pos x="280" y="8"/>
                </a:cxn>
                <a:cxn ang="0">
                  <a:pos x="280" y="23"/>
                </a:cxn>
                <a:cxn ang="0">
                  <a:pos x="264" y="35"/>
                </a:cxn>
                <a:cxn ang="0">
                  <a:pos x="235" y="62"/>
                </a:cxn>
                <a:cxn ang="0">
                  <a:pos x="204" y="62"/>
                </a:cxn>
                <a:cxn ang="0">
                  <a:pos x="193" y="81"/>
                </a:cxn>
                <a:cxn ang="0">
                  <a:pos x="180" y="81"/>
                </a:cxn>
                <a:cxn ang="0">
                  <a:pos x="159" y="101"/>
                </a:cxn>
                <a:cxn ang="0">
                  <a:pos x="146" y="101"/>
                </a:cxn>
                <a:cxn ang="0">
                  <a:pos x="121" y="125"/>
                </a:cxn>
                <a:cxn ang="0">
                  <a:pos x="105" y="129"/>
                </a:cxn>
                <a:cxn ang="0">
                  <a:pos x="70" y="179"/>
                </a:cxn>
                <a:cxn ang="0">
                  <a:pos x="46" y="148"/>
                </a:cxn>
                <a:cxn ang="0">
                  <a:pos x="25" y="132"/>
                </a:cxn>
                <a:cxn ang="0">
                  <a:pos x="12" y="144"/>
                </a:cxn>
                <a:cxn ang="0">
                  <a:pos x="25" y="210"/>
                </a:cxn>
                <a:cxn ang="0">
                  <a:pos x="12" y="234"/>
                </a:cxn>
                <a:cxn ang="0">
                  <a:pos x="0" y="265"/>
                </a:cxn>
                <a:cxn ang="0">
                  <a:pos x="34" y="288"/>
                </a:cxn>
                <a:cxn ang="0">
                  <a:pos x="54" y="288"/>
                </a:cxn>
                <a:cxn ang="0">
                  <a:pos x="78" y="320"/>
                </a:cxn>
                <a:cxn ang="0">
                  <a:pos x="96" y="312"/>
                </a:cxn>
                <a:cxn ang="0">
                  <a:pos x="125" y="281"/>
                </a:cxn>
                <a:cxn ang="0">
                  <a:pos x="151" y="234"/>
                </a:cxn>
                <a:cxn ang="0">
                  <a:pos x="201" y="226"/>
                </a:cxn>
                <a:cxn ang="0">
                  <a:pos x="231" y="254"/>
                </a:cxn>
                <a:cxn ang="0">
                  <a:pos x="209" y="296"/>
                </a:cxn>
                <a:cxn ang="0">
                  <a:pos x="180" y="339"/>
                </a:cxn>
                <a:cxn ang="0">
                  <a:pos x="204" y="354"/>
                </a:cxn>
                <a:cxn ang="0">
                  <a:pos x="204" y="378"/>
                </a:cxn>
                <a:cxn ang="0">
                  <a:pos x="184" y="393"/>
                </a:cxn>
                <a:cxn ang="0">
                  <a:pos x="188" y="402"/>
                </a:cxn>
                <a:cxn ang="0">
                  <a:pos x="221" y="386"/>
                </a:cxn>
                <a:cxn ang="0">
                  <a:pos x="272" y="324"/>
                </a:cxn>
                <a:cxn ang="0">
                  <a:pos x="347" y="285"/>
                </a:cxn>
                <a:cxn ang="0">
                  <a:pos x="372" y="281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24" name="Freeform 4"/>
            <p:cNvSpPr/>
            <p:nvPr/>
          </p:nvSpPr>
          <p:spPr bwMode="auto">
            <a:xfrm>
              <a:off x="5969007" y="2360614"/>
              <a:ext cx="695325" cy="625475"/>
            </a:xfrm>
            <a:custGeom>
              <a:avLst/>
              <a:gdLst/>
              <a:ahLst/>
              <a:cxnLst>
                <a:cxn ang="0">
                  <a:pos x="372" y="281"/>
                </a:cxn>
                <a:cxn ang="0">
                  <a:pos x="424" y="215"/>
                </a:cxn>
                <a:cxn ang="0">
                  <a:pos x="453" y="183"/>
                </a:cxn>
                <a:cxn ang="0">
                  <a:pos x="448" y="152"/>
                </a:cxn>
                <a:cxn ang="0">
                  <a:pos x="414" y="117"/>
                </a:cxn>
                <a:cxn ang="0">
                  <a:pos x="410" y="90"/>
                </a:cxn>
                <a:cxn ang="0">
                  <a:pos x="351" y="15"/>
                </a:cxn>
                <a:cxn ang="0">
                  <a:pos x="351" y="23"/>
                </a:cxn>
                <a:cxn ang="0">
                  <a:pos x="339" y="35"/>
                </a:cxn>
                <a:cxn ang="0">
                  <a:pos x="314" y="8"/>
                </a:cxn>
                <a:cxn ang="0">
                  <a:pos x="280" y="0"/>
                </a:cxn>
                <a:cxn ang="0">
                  <a:pos x="280" y="8"/>
                </a:cxn>
                <a:cxn ang="0">
                  <a:pos x="280" y="23"/>
                </a:cxn>
                <a:cxn ang="0">
                  <a:pos x="264" y="35"/>
                </a:cxn>
                <a:cxn ang="0">
                  <a:pos x="235" y="62"/>
                </a:cxn>
                <a:cxn ang="0">
                  <a:pos x="204" y="62"/>
                </a:cxn>
                <a:cxn ang="0">
                  <a:pos x="193" y="81"/>
                </a:cxn>
                <a:cxn ang="0">
                  <a:pos x="180" y="81"/>
                </a:cxn>
                <a:cxn ang="0">
                  <a:pos x="159" y="101"/>
                </a:cxn>
                <a:cxn ang="0">
                  <a:pos x="146" y="101"/>
                </a:cxn>
                <a:cxn ang="0">
                  <a:pos x="121" y="125"/>
                </a:cxn>
                <a:cxn ang="0">
                  <a:pos x="105" y="129"/>
                </a:cxn>
                <a:cxn ang="0">
                  <a:pos x="70" y="179"/>
                </a:cxn>
                <a:cxn ang="0">
                  <a:pos x="46" y="148"/>
                </a:cxn>
                <a:cxn ang="0">
                  <a:pos x="25" y="132"/>
                </a:cxn>
                <a:cxn ang="0">
                  <a:pos x="12" y="144"/>
                </a:cxn>
                <a:cxn ang="0">
                  <a:pos x="25" y="210"/>
                </a:cxn>
                <a:cxn ang="0">
                  <a:pos x="12" y="234"/>
                </a:cxn>
                <a:cxn ang="0">
                  <a:pos x="0" y="265"/>
                </a:cxn>
                <a:cxn ang="0">
                  <a:pos x="34" y="288"/>
                </a:cxn>
                <a:cxn ang="0">
                  <a:pos x="54" y="288"/>
                </a:cxn>
                <a:cxn ang="0">
                  <a:pos x="78" y="320"/>
                </a:cxn>
                <a:cxn ang="0">
                  <a:pos x="96" y="312"/>
                </a:cxn>
                <a:cxn ang="0">
                  <a:pos x="125" y="281"/>
                </a:cxn>
                <a:cxn ang="0">
                  <a:pos x="151" y="234"/>
                </a:cxn>
                <a:cxn ang="0">
                  <a:pos x="201" y="226"/>
                </a:cxn>
                <a:cxn ang="0">
                  <a:pos x="231" y="254"/>
                </a:cxn>
                <a:cxn ang="0">
                  <a:pos x="209" y="296"/>
                </a:cxn>
                <a:cxn ang="0">
                  <a:pos x="180" y="339"/>
                </a:cxn>
                <a:cxn ang="0">
                  <a:pos x="204" y="354"/>
                </a:cxn>
                <a:cxn ang="0">
                  <a:pos x="204" y="378"/>
                </a:cxn>
                <a:cxn ang="0">
                  <a:pos x="184" y="393"/>
                </a:cxn>
                <a:cxn ang="0">
                  <a:pos x="188" y="402"/>
                </a:cxn>
                <a:cxn ang="0">
                  <a:pos x="221" y="386"/>
                </a:cxn>
                <a:cxn ang="0">
                  <a:pos x="272" y="324"/>
                </a:cxn>
                <a:cxn ang="0">
                  <a:pos x="347" y="285"/>
                </a:cxn>
                <a:cxn ang="0">
                  <a:pos x="372" y="281"/>
                </a:cxn>
              </a:cxnLst>
              <a:rect l="0" t="0" r="r" b="b"/>
              <a:pathLst>
                <a:path w="454" h="403">
                  <a:moveTo>
                    <a:pt x="372" y="281"/>
                  </a:moveTo>
                  <a:lnTo>
                    <a:pt x="424" y="215"/>
                  </a:lnTo>
                  <a:lnTo>
                    <a:pt x="453" y="183"/>
                  </a:lnTo>
                  <a:lnTo>
                    <a:pt x="448" y="152"/>
                  </a:lnTo>
                  <a:lnTo>
                    <a:pt x="414" y="117"/>
                  </a:lnTo>
                  <a:lnTo>
                    <a:pt x="410" y="90"/>
                  </a:lnTo>
                  <a:lnTo>
                    <a:pt x="351" y="15"/>
                  </a:lnTo>
                  <a:lnTo>
                    <a:pt x="351" y="23"/>
                  </a:lnTo>
                  <a:lnTo>
                    <a:pt x="339" y="35"/>
                  </a:lnTo>
                  <a:lnTo>
                    <a:pt x="314" y="8"/>
                  </a:lnTo>
                  <a:lnTo>
                    <a:pt x="280" y="0"/>
                  </a:lnTo>
                  <a:lnTo>
                    <a:pt x="280" y="8"/>
                  </a:lnTo>
                  <a:lnTo>
                    <a:pt x="280" y="23"/>
                  </a:lnTo>
                  <a:lnTo>
                    <a:pt x="264" y="35"/>
                  </a:lnTo>
                  <a:lnTo>
                    <a:pt x="235" y="62"/>
                  </a:lnTo>
                  <a:lnTo>
                    <a:pt x="204" y="62"/>
                  </a:lnTo>
                  <a:lnTo>
                    <a:pt x="193" y="81"/>
                  </a:lnTo>
                  <a:lnTo>
                    <a:pt x="180" y="81"/>
                  </a:lnTo>
                  <a:lnTo>
                    <a:pt x="159" y="101"/>
                  </a:lnTo>
                  <a:lnTo>
                    <a:pt x="146" y="101"/>
                  </a:lnTo>
                  <a:lnTo>
                    <a:pt x="121" y="125"/>
                  </a:lnTo>
                  <a:lnTo>
                    <a:pt x="105" y="129"/>
                  </a:lnTo>
                  <a:lnTo>
                    <a:pt x="70" y="179"/>
                  </a:lnTo>
                  <a:lnTo>
                    <a:pt x="46" y="148"/>
                  </a:lnTo>
                  <a:lnTo>
                    <a:pt x="25" y="132"/>
                  </a:lnTo>
                  <a:lnTo>
                    <a:pt x="12" y="144"/>
                  </a:lnTo>
                  <a:lnTo>
                    <a:pt x="25" y="210"/>
                  </a:lnTo>
                  <a:lnTo>
                    <a:pt x="12" y="234"/>
                  </a:lnTo>
                  <a:lnTo>
                    <a:pt x="0" y="265"/>
                  </a:lnTo>
                  <a:lnTo>
                    <a:pt x="34" y="288"/>
                  </a:lnTo>
                  <a:lnTo>
                    <a:pt x="54" y="288"/>
                  </a:lnTo>
                  <a:lnTo>
                    <a:pt x="78" y="320"/>
                  </a:lnTo>
                  <a:lnTo>
                    <a:pt x="96" y="312"/>
                  </a:lnTo>
                  <a:lnTo>
                    <a:pt x="125" y="281"/>
                  </a:lnTo>
                  <a:lnTo>
                    <a:pt x="151" y="234"/>
                  </a:lnTo>
                  <a:lnTo>
                    <a:pt x="201" y="226"/>
                  </a:lnTo>
                  <a:lnTo>
                    <a:pt x="231" y="254"/>
                  </a:lnTo>
                  <a:lnTo>
                    <a:pt x="209" y="296"/>
                  </a:lnTo>
                  <a:lnTo>
                    <a:pt x="180" y="339"/>
                  </a:lnTo>
                  <a:lnTo>
                    <a:pt x="204" y="354"/>
                  </a:lnTo>
                  <a:lnTo>
                    <a:pt x="204" y="378"/>
                  </a:lnTo>
                  <a:lnTo>
                    <a:pt x="184" y="393"/>
                  </a:lnTo>
                  <a:lnTo>
                    <a:pt x="188" y="402"/>
                  </a:lnTo>
                  <a:lnTo>
                    <a:pt x="221" y="386"/>
                  </a:lnTo>
                  <a:lnTo>
                    <a:pt x="272" y="324"/>
                  </a:lnTo>
                  <a:lnTo>
                    <a:pt x="347" y="285"/>
                  </a:lnTo>
                  <a:lnTo>
                    <a:pt x="372" y="28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35" name="Freeform 5"/>
            <p:cNvSpPr/>
            <p:nvPr/>
          </p:nvSpPr>
          <p:spPr bwMode="auto">
            <a:xfrm>
              <a:off x="6143633" y="2006599"/>
              <a:ext cx="1000125" cy="647699"/>
            </a:xfrm>
            <a:custGeom>
              <a:avLst/>
              <a:gdLst/>
              <a:ahLst/>
              <a:cxnLst>
                <a:cxn ang="0">
                  <a:pos x="629" y="114"/>
                </a:cxn>
                <a:cxn ang="0">
                  <a:pos x="577" y="106"/>
                </a:cxn>
                <a:cxn ang="0">
                  <a:pos x="557" y="102"/>
                </a:cxn>
                <a:cxn ang="0">
                  <a:pos x="511" y="126"/>
                </a:cxn>
                <a:cxn ang="0">
                  <a:pos x="490" y="137"/>
                </a:cxn>
                <a:cxn ang="0">
                  <a:pos x="452" y="110"/>
                </a:cxn>
                <a:cxn ang="0">
                  <a:pos x="418" y="83"/>
                </a:cxn>
                <a:cxn ang="0">
                  <a:pos x="414" y="122"/>
                </a:cxn>
                <a:cxn ang="0">
                  <a:pos x="377" y="83"/>
                </a:cxn>
                <a:cxn ang="0">
                  <a:pos x="343" y="55"/>
                </a:cxn>
                <a:cxn ang="0">
                  <a:pos x="280" y="55"/>
                </a:cxn>
                <a:cxn ang="0">
                  <a:pos x="242" y="32"/>
                </a:cxn>
                <a:cxn ang="0">
                  <a:pos x="196" y="48"/>
                </a:cxn>
                <a:cxn ang="0">
                  <a:pos x="146" y="36"/>
                </a:cxn>
                <a:cxn ang="0">
                  <a:pos x="78" y="9"/>
                </a:cxn>
                <a:cxn ang="0">
                  <a:pos x="58" y="51"/>
                </a:cxn>
                <a:cxn ang="0">
                  <a:pos x="0" y="55"/>
                </a:cxn>
                <a:cxn ang="0">
                  <a:pos x="28" y="83"/>
                </a:cxn>
                <a:cxn ang="0">
                  <a:pos x="33" y="137"/>
                </a:cxn>
                <a:cxn ang="0">
                  <a:pos x="53" y="180"/>
                </a:cxn>
                <a:cxn ang="0">
                  <a:pos x="105" y="149"/>
                </a:cxn>
                <a:cxn ang="0">
                  <a:pos x="146" y="227"/>
                </a:cxn>
                <a:cxn ang="0">
                  <a:pos x="171" y="231"/>
                </a:cxn>
                <a:cxn ang="0">
                  <a:pos x="231" y="266"/>
                </a:cxn>
                <a:cxn ang="0">
                  <a:pos x="242" y="247"/>
                </a:cxn>
                <a:cxn ang="0">
                  <a:pos x="305" y="349"/>
                </a:cxn>
                <a:cxn ang="0">
                  <a:pos x="343" y="415"/>
                </a:cxn>
                <a:cxn ang="0">
                  <a:pos x="398" y="329"/>
                </a:cxn>
                <a:cxn ang="0">
                  <a:pos x="436" y="337"/>
                </a:cxn>
                <a:cxn ang="0">
                  <a:pos x="498" y="322"/>
                </a:cxn>
                <a:cxn ang="0">
                  <a:pos x="481" y="282"/>
                </a:cxn>
                <a:cxn ang="0">
                  <a:pos x="544" y="235"/>
                </a:cxn>
                <a:cxn ang="0">
                  <a:pos x="569" y="196"/>
                </a:cxn>
                <a:cxn ang="0">
                  <a:pos x="587" y="168"/>
                </a:cxn>
                <a:cxn ang="0">
                  <a:pos x="611" y="192"/>
                </a:cxn>
                <a:cxn ang="0">
                  <a:pos x="650" y="126"/>
                </a:cxn>
              </a:cxnLst>
              <a:rect l="0" t="0" r="r" b="b"/>
              <a:pathLst>
                <a:path w="651" h="416">
                  <a:moveTo>
                    <a:pt x="645" y="114"/>
                  </a:moveTo>
                  <a:lnTo>
                    <a:pt x="629" y="114"/>
                  </a:lnTo>
                  <a:lnTo>
                    <a:pt x="607" y="114"/>
                  </a:lnTo>
                  <a:lnTo>
                    <a:pt x="577" y="106"/>
                  </a:lnTo>
                  <a:lnTo>
                    <a:pt x="569" y="90"/>
                  </a:lnTo>
                  <a:lnTo>
                    <a:pt x="557" y="102"/>
                  </a:lnTo>
                  <a:lnTo>
                    <a:pt x="544" y="95"/>
                  </a:lnTo>
                  <a:lnTo>
                    <a:pt x="511" y="126"/>
                  </a:lnTo>
                  <a:lnTo>
                    <a:pt x="506" y="137"/>
                  </a:lnTo>
                  <a:lnTo>
                    <a:pt x="490" y="137"/>
                  </a:lnTo>
                  <a:lnTo>
                    <a:pt x="472" y="117"/>
                  </a:lnTo>
                  <a:lnTo>
                    <a:pt x="452" y="110"/>
                  </a:lnTo>
                  <a:lnTo>
                    <a:pt x="431" y="71"/>
                  </a:lnTo>
                  <a:lnTo>
                    <a:pt x="418" y="83"/>
                  </a:lnTo>
                  <a:lnTo>
                    <a:pt x="423" y="114"/>
                  </a:lnTo>
                  <a:lnTo>
                    <a:pt x="414" y="122"/>
                  </a:lnTo>
                  <a:lnTo>
                    <a:pt x="385" y="95"/>
                  </a:lnTo>
                  <a:lnTo>
                    <a:pt x="377" y="83"/>
                  </a:lnTo>
                  <a:lnTo>
                    <a:pt x="355" y="83"/>
                  </a:lnTo>
                  <a:lnTo>
                    <a:pt x="343" y="55"/>
                  </a:lnTo>
                  <a:lnTo>
                    <a:pt x="318" y="39"/>
                  </a:lnTo>
                  <a:lnTo>
                    <a:pt x="280" y="55"/>
                  </a:lnTo>
                  <a:lnTo>
                    <a:pt x="267" y="51"/>
                  </a:lnTo>
                  <a:lnTo>
                    <a:pt x="242" y="32"/>
                  </a:lnTo>
                  <a:lnTo>
                    <a:pt x="212" y="48"/>
                  </a:lnTo>
                  <a:lnTo>
                    <a:pt x="196" y="48"/>
                  </a:lnTo>
                  <a:lnTo>
                    <a:pt x="176" y="55"/>
                  </a:lnTo>
                  <a:lnTo>
                    <a:pt x="146" y="36"/>
                  </a:lnTo>
                  <a:lnTo>
                    <a:pt x="125" y="0"/>
                  </a:lnTo>
                  <a:lnTo>
                    <a:pt x="78" y="9"/>
                  </a:lnTo>
                  <a:lnTo>
                    <a:pt x="62" y="28"/>
                  </a:lnTo>
                  <a:lnTo>
                    <a:pt x="58" y="51"/>
                  </a:lnTo>
                  <a:lnTo>
                    <a:pt x="8" y="39"/>
                  </a:lnTo>
                  <a:lnTo>
                    <a:pt x="0" y="55"/>
                  </a:lnTo>
                  <a:lnTo>
                    <a:pt x="3" y="63"/>
                  </a:lnTo>
                  <a:lnTo>
                    <a:pt x="28" y="83"/>
                  </a:lnTo>
                  <a:lnTo>
                    <a:pt x="28" y="110"/>
                  </a:lnTo>
                  <a:lnTo>
                    <a:pt x="33" y="137"/>
                  </a:lnTo>
                  <a:lnTo>
                    <a:pt x="50" y="156"/>
                  </a:lnTo>
                  <a:lnTo>
                    <a:pt x="53" y="180"/>
                  </a:lnTo>
                  <a:lnTo>
                    <a:pt x="66" y="188"/>
                  </a:lnTo>
                  <a:lnTo>
                    <a:pt x="105" y="149"/>
                  </a:lnTo>
                  <a:lnTo>
                    <a:pt x="146" y="200"/>
                  </a:lnTo>
                  <a:lnTo>
                    <a:pt x="146" y="227"/>
                  </a:lnTo>
                  <a:lnTo>
                    <a:pt x="171" y="239"/>
                  </a:lnTo>
                  <a:lnTo>
                    <a:pt x="171" y="231"/>
                  </a:lnTo>
                  <a:lnTo>
                    <a:pt x="204" y="239"/>
                  </a:lnTo>
                  <a:lnTo>
                    <a:pt x="231" y="266"/>
                  </a:lnTo>
                  <a:lnTo>
                    <a:pt x="242" y="254"/>
                  </a:lnTo>
                  <a:lnTo>
                    <a:pt x="242" y="247"/>
                  </a:lnTo>
                  <a:lnTo>
                    <a:pt x="302" y="322"/>
                  </a:lnTo>
                  <a:lnTo>
                    <a:pt x="305" y="349"/>
                  </a:lnTo>
                  <a:lnTo>
                    <a:pt x="338" y="383"/>
                  </a:lnTo>
                  <a:lnTo>
                    <a:pt x="343" y="415"/>
                  </a:lnTo>
                  <a:lnTo>
                    <a:pt x="373" y="395"/>
                  </a:lnTo>
                  <a:lnTo>
                    <a:pt x="398" y="329"/>
                  </a:lnTo>
                  <a:lnTo>
                    <a:pt x="409" y="325"/>
                  </a:lnTo>
                  <a:lnTo>
                    <a:pt x="436" y="337"/>
                  </a:lnTo>
                  <a:lnTo>
                    <a:pt x="481" y="332"/>
                  </a:lnTo>
                  <a:lnTo>
                    <a:pt x="498" y="322"/>
                  </a:lnTo>
                  <a:lnTo>
                    <a:pt x="477" y="290"/>
                  </a:lnTo>
                  <a:lnTo>
                    <a:pt x="481" y="282"/>
                  </a:lnTo>
                  <a:lnTo>
                    <a:pt x="527" y="266"/>
                  </a:lnTo>
                  <a:lnTo>
                    <a:pt x="544" y="235"/>
                  </a:lnTo>
                  <a:lnTo>
                    <a:pt x="566" y="227"/>
                  </a:lnTo>
                  <a:lnTo>
                    <a:pt x="569" y="196"/>
                  </a:lnTo>
                  <a:lnTo>
                    <a:pt x="574" y="173"/>
                  </a:lnTo>
                  <a:lnTo>
                    <a:pt x="587" y="168"/>
                  </a:lnTo>
                  <a:lnTo>
                    <a:pt x="598" y="180"/>
                  </a:lnTo>
                  <a:lnTo>
                    <a:pt x="611" y="192"/>
                  </a:lnTo>
                  <a:lnTo>
                    <a:pt x="640" y="153"/>
                  </a:lnTo>
                  <a:lnTo>
                    <a:pt x="650" y="126"/>
                  </a:lnTo>
                  <a:lnTo>
                    <a:pt x="645" y="11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36" name="Freeform 6"/>
            <p:cNvSpPr/>
            <p:nvPr/>
          </p:nvSpPr>
          <p:spPr bwMode="auto">
            <a:xfrm>
              <a:off x="5053019" y="5543549"/>
              <a:ext cx="244475" cy="215899"/>
            </a:xfrm>
            <a:custGeom>
              <a:avLst/>
              <a:gdLst/>
              <a:ahLst/>
              <a:cxnLst>
                <a:cxn ang="0">
                  <a:pos x="71" y="152"/>
                </a:cxn>
                <a:cxn ang="0">
                  <a:pos x="10" y="135"/>
                </a:cxn>
                <a:cxn ang="0">
                  <a:pos x="5" y="110"/>
                </a:cxn>
                <a:cxn ang="0">
                  <a:pos x="0" y="105"/>
                </a:cxn>
                <a:cxn ang="0">
                  <a:pos x="0" y="99"/>
                </a:cxn>
                <a:cxn ang="0">
                  <a:pos x="0" y="92"/>
                </a:cxn>
                <a:cxn ang="0">
                  <a:pos x="0" y="85"/>
                </a:cxn>
                <a:cxn ang="0">
                  <a:pos x="0" y="80"/>
                </a:cxn>
                <a:cxn ang="0">
                  <a:pos x="0" y="74"/>
                </a:cxn>
                <a:cxn ang="0">
                  <a:pos x="33" y="43"/>
                </a:cxn>
                <a:cxn ang="0">
                  <a:pos x="44" y="31"/>
                </a:cxn>
                <a:cxn ang="0">
                  <a:pos x="50" y="31"/>
                </a:cxn>
                <a:cxn ang="0">
                  <a:pos x="55" y="25"/>
                </a:cxn>
                <a:cxn ang="0">
                  <a:pos x="60" y="25"/>
                </a:cxn>
                <a:cxn ang="0">
                  <a:pos x="66" y="25"/>
                </a:cxn>
                <a:cxn ang="0">
                  <a:pos x="71" y="20"/>
                </a:cxn>
                <a:cxn ang="0">
                  <a:pos x="76" y="20"/>
                </a:cxn>
                <a:cxn ang="0">
                  <a:pos x="83" y="20"/>
                </a:cxn>
                <a:cxn ang="0">
                  <a:pos x="88" y="20"/>
                </a:cxn>
                <a:cxn ang="0">
                  <a:pos x="94" y="20"/>
                </a:cxn>
                <a:cxn ang="0">
                  <a:pos x="94" y="13"/>
                </a:cxn>
                <a:cxn ang="0">
                  <a:pos x="99" y="13"/>
                </a:cxn>
                <a:cxn ang="0">
                  <a:pos x="104" y="13"/>
                </a:cxn>
                <a:cxn ang="0">
                  <a:pos x="109" y="13"/>
                </a:cxn>
                <a:cxn ang="0">
                  <a:pos x="116" y="13"/>
                </a:cxn>
                <a:cxn ang="0">
                  <a:pos x="121" y="13"/>
                </a:cxn>
                <a:cxn ang="0">
                  <a:pos x="126" y="13"/>
                </a:cxn>
                <a:cxn ang="0">
                  <a:pos x="131" y="13"/>
                </a:cxn>
                <a:cxn ang="0">
                  <a:pos x="136" y="13"/>
                </a:cxn>
                <a:cxn ang="0">
                  <a:pos x="142" y="13"/>
                </a:cxn>
                <a:cxn ang="0">
                  <a:pos x="154" y="6"/>
                </a:cxn>
                <a:cxn ang="0">
                  <a:pos x="165" y="0"/>
                </a:cxn>
                <a:cxn ang="0">
                  <a:pos x="175" y="13"/>
                </a:cxn>
                <a:cxn ang="0">
                  <a:pos x="181" y="25"/>
                </a:cxn>
                <a:cxn ang="0">
                  <a:pos x="175" y="31"/>
                </a:cxn>
                <a:cxn ang="0">
                  <a:pos x="175" y="37"/>
                </a:cxn>
                <a:cxn ang="0">
                  <a:pos x="170" y="43"/>
                </a:cxn>
                <a:cxn ang="0">
                  <a:pos x="165" y="49"/>
                </a:cxn>
                <a:cxn ang="0">
                  <a:pos x="159" y="56"/>
                </a:cxn>
                <a:cxn ang="0">
                  <a:pos x="159" y="62"/>
                </a:cxn>
                <a:cxn ang="0">
                  <a:pos x="154" y="67"/>
                </a:cxn>
                <a:cxn ang="0">
                  <a:pos x="149" y="74"/>
                </a:cxn>
                <a:cxn ang="0">
                  <a:pos x="149" y="80"/>
                </a:cxn>
                <a:cxn ang="0">
                  <a:pos x="149" y="85"/>
                </a:cxn>
                <a:cxn ang="0">
                  <a:pos x="142" y="92"/>
                </a:cxn>
                <a:cxn ang="0">
                  <a:pos x="142" y="99"/>
                </a:cxn>
                <a:cxn ang="0">
                  <a:pos x="149" y="105"/>
                </a:cxn>
                <a:cxn ang="0">
                  <a:pos x="121" y="122"/>
                </a:cxn>
                <a:cxn ang="0">
                  <a:pos x="88" y="147"/>
                </a:cxn>
                <a:cxn ang="0">
                  <a:pos x="88" y="152"/>
                </a:cxn>
                <a:cxn ang="0">
                  <a:pos x="83" y="152"/>
                </a:cxn>
                <a:cxn ang="0">
                  <a:pos x="76" y="152"/>
                </a:cxn>
                <a:cxn ang="0">
                  <a:pos x="71" y="152"/>
                </a:cxn>
              </a:cxnLst>
              <a:rect l="0" t="0" r="r" b="b"/>
              <a:pathLst>
                <a:path w="181" h="152">
                  <a:moveTo>
                    <a:pt x="71" y="152"/>
                  </a:moveTo>
                  <a:lnTo>
                    <a:pt x="10" y="135"/>
                  </a:lnTo>
                  <a:lnTo>
                    <a:pt x="5" y="110"/>
                  </a:lnTo>
                  <a:lnTo>
                    <a:pt x="0" y="105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0" y="85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33" y="43"/>
                  </a:lnTo>
                  <a:lnTo>
                    <a:pt x="44" y="31"/>
                  </a:lnTo>
                  <a:lnTo>
                    <a:pt x="50" y="31"/>
                  </a:lnTo>
                  <a:lnTo>
                    <a:pt x="55" y="25"/>
                  </a:lnTo>
                  <a:lnTo>
                    <a:pt x="60" y="25"/>
                  </a:lnTo>
                  <a:lnTo>
                    <a:pt x="66" y="25"/>
                  </a:lnTo>
                  <a:lnTo>
                    <a:pt x="71" y="20"/>
                  </a:lnTo>
                  <a:lnTo>
                    <a:pt x="76" y="20"/>
                  </a:lnTo>
                  <a:lnTo>
                    <a:pt x="83" y="20"/>
                  </a:lnTo>
                  <a:lnTo>
                    <a:pt x="88" y="20"/>
                  </a:lnTo>
                  <a:lnTo>
                    <a:pt x="94" y="20"/>
                  </a:lnTo>
                  <a:lnTo>
                    <a:pt x="94" y="13"/>
                  </a:lnTo>
                  <a:lnTo>
                    <a:pt x="99" y="13"/>
                  </a:lnTo>
                  <a:lnTo>
                    <a:pt x="104" y="13"/>
                  </a:lnTo>
                  <a:lnTo>
                    <a:pt x="109" y="13"/>
                  </a:lnTo>
                  <a:lnTo>
                    <a:pt x="116" y="13"/>
                  </a:lnTo>
                  <a:lnTo>
                    <a:pt x="121" y="13"/>
                  </a:lnTo>
                  <a:lnTo>
                    <a:pt x="126" y="13"/>
                  </a:lnTo>
                  <a:lnTo>
                    <a:pt x="131" y="13"/>
                  </a:lnTo>
                  <a:lnTo>
                    <a:pt x="136" y="13"/>
                  </a:lnTo>
                  <a:lnTo>
                    <a:pt x="142" y="13"/>
                  </a:lnTo>
                  <a:lnTo>
                    <a:pt x="154" y="6"/>
                  </a:lnTo>
                  <a:lnTo>
                    <a:pt x="165" y="0"/>
                  </a:lnTo>
                  <a:lnTo>
                    <a:pt x="175" y="13"/>
                  </a:lnTo>
                  <a:lnTo>
                    <a:pt x="181" y="25"/>
                  </a:lnTo>
                  <a:lnTo>
                    <a:pt x="175" y="31"/>
                  </a:lnTo>
                  <a:lnTo>
                    <a:pt x="175" y="37"/>
                  </a:lnTo>
                  <a:lnTo>
                    <a:pt x="170" y="43"/>
                  </a:lnTo>
                  <a:lnTo>
                    <a:pt x="165" y="49"/>
                  </a:lnTo>
                  <a:lnTo>
                    <a:pt x="159" y="56"/>
                  </a:lnTo>
                  <a:lnTo>
                    <a:pt x="159" y="62"/>
                  </a:lnTo>
                  <a:lnTo>
                    <a:pt x="154" y="67"/>
                  </a:lnTo>
                  <a:lnTo>
                    <a:pt x="149" y="74"/>
                  </a:lnTo>
                  <a:lnTo>
                    <a:pt x="149" y="80"/>
                  </a:lnTo>
                  <a:lnTo>
                    <a:pt x="149" y="85"/>
                  </a:lnTo>
                  <a:lnTo>
                    <a:pt x="142" y="92"/>
                  </a:lnTo>
                  <a:lnTo>
                    <a:pt x="142" y="99"/>
                  </a:lnTo>
                  <a:lnTo>
                    <a:pt x="149" y="105"/>
                  </a:lnTo>
                  <a:lnTo>
                    <a:pt x="121" y="122"/>
                  </a:lnTo>
                  <a:lnTo>
                    <a:pt x="88" y="147"/>
                  </a:lnTo>
                  <a:lnTo>
                    <a:pt x="88" y="152"/>
                  </a:lnTo>
                  <a:lnTo>
                    <a:pt x="83" y="152"/>
                  </a:lnTo>
                  <a:lnTo>
                    <a:pt x="76" y="152"/>
                  </a:lnTo>
                  <a:lnTo>
                    <a:pt x="71" y="152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37" name="Freeform 7"/>
            <p:cNvSpPr/>
            <p:nvPr/>
          </p:nvSpPr>
          <p:spPr bwMode="auto">
            <a:xfrm>
              <a:off x="5746757" y="5175249"/>
              <a:ext cx="96837" cy="66676"/>
            </a:xfrm>
            <a:custGeom>
              <a:avLst/>
              <a:gdLst/>
              <a:ahLst/>
              <a:cxnLst>
                <a:cxn ang="0">
                  <a:pos x="4" y="11"/>
                </a:cxn>
                <a:cxn ang="0">
                  <a:pos x="28" y="16"/>
                </a:cxn>
                <a:cxn ang="0">
                  <a:pos x="50" y="0"/>
                </a:cxn>
                <a:cxn ang="0">
                  <a:pos x="63" y="28"/>
                </a:cxn>
                <a:cxn ang="0">
                  <a:pos x="37" y="40"/>
                </a:cxn>
                <a:cxn ang="0">
                  <a:pos x="4" y="40"/>
                </a:cxn>
                <a:cxn ang="0">
                  <a:pos x="0" y="16"/>
                </a:cxn>
                <a:cxn ang="0">
                  <a:pos x="4" y="11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5746757" y="5175249"/>
              <a:ext cx="96837" cy="66676"/>
            </a:xfrm>
            <a:custGeom>
              <a:avLst/>
              <a:gdLst/>
              <a:ahLst/>
              <a:cxnLst>
                <a:cxn ang="0">
                  <a:pos x="4" y="11"/>
                </a:cxn>
                <a:cxn ang="0">
                  <a:pos x="28" y="16"/>
                </a:cxn>
                <a:cxn ang="0">
                  <a:pos x="50" y="0"/>
                </a:cxn>
                <a:cxn ang="0">
                  <a:pos x="63" y="28"/>
                </a:cxn>
                <a:cxn ang="0">
                  <a:pos x="37" y="40"/>
                </a:cxn>
                <a:cxn ang="0">
                  <a:pos x="4" y="40"/>
                </a:cxn>
                <a:cxn ang="0">
                  <a:pos x="0" y="16"/>
                </a:cxn>
                <a:cxn ang="0">
                  <a:pos x="4" y="11"/>
                </a:cxn>
              </a:cxnLst>
              <a:rect l="0" t="0" r="r" b="b"/>
              <a:pathLst>
                <a:path w="64" h="41">
                  <a:moveTo>
                    <a:pt x="4" y="11"/>
                  </a:moveTo>
                  <a:lnTo>
                    <a:pt x="28" y="16"/>
                  </a:lnTo>
                  <a:lnTo>
                    <a:pt x="50" y="0"/>
                  </a:lnTo>
                  <a:lnTo>
                    <a:pt x="63" y="28"/>
                  </a:lnTo>
                  <a:lnTo>
                    <a:pt x="37" y="40"/>
                  </a:lnTo>
                  <a:lnTo>
                    <a:pt x="4" y="40"/>
                  </a:lnTo>
                  <a:lnTo>
                    <a:pt x="0" y="16"/>
                  </a:lnTo>
                  <a:lnTo>
                    <a:pt x="4" y="1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39" name="Freeform 9"/>
            <p:cNvSpPr/>
            <p:nvPr/>
          </p:nvSpPr>
          <p:spPr bwMode="auto">
            <a:xfrm>
              <a:off x="5230820" y="4800598"/>
              <a:ext cx="914400" cy="722312"/>
            </a:xfrm>
            <a:custGeom>
              <a:avLst/>
              <a:gdLst/>
              <a:ahLst/>
              <a:cxnLst>
                <a:cxn ang="0">
                  <a:pos x="172" y="71"/>
                </a:cxn>
                <a:cxn ang="0">
                  <a:pos x="180" y="39"/>
                </a:cxn>
                <a:cxn ang="0">
                  <a:pos x="235" y="55"/>
                </a:cxn>
                <a:cxn ang="0">
                  <a:pos x="235" y="32"/>
                </a:cxn>
                <a:cxn ang="0">
                  <a:pos x="260" y="4"/>
                </a:cxn>
                <a:cxn ang="0">
                  <a:pos x="319" y="0"/>
                </a:cxn>
                <a:cxn ang="0">
                  <a:pos x="374" y="9"/>
                </a:cxn>
                <a:cxn ang="0">
                  <a:pos x="369" y="36"/>
                </a:cxn>
                <a:cxn ang="0">
                  <a:pos x="347" y="71"/>
                </a:cxn>
                <a:cxn ang="0">
                  <a:pos x="440" y="48"/>
                </a:cxn>
                <a:cxn ang="0">
                  <a:pos x="478" y="55"/>
                </a:cxn>
                <a:cxn ang="0">
                  <a:pos x="473" y="28"/>
                </a:cxn>
                <a:cxn ang="0">
                  <a:pos x="533" y="48"/>
                </a:cxn>
                <a:cxn ang="0">
                  <a:pos x="570" y="71"/>
                </a:cxn>
                <a:cxn ang="0">
                  <a:pos x="578" y="129"/>
                </a:cxn>
                <a:cxn ang="0">
                  <a:pos x="553" y="161"/>
                </a:cxn>
                <a:cxn ang="0">
                  <a:pos x="499" y="200"/>
                </a:cxn>
                <a:cxn ang="0">
                  <a:pos x="473" y="207"/>
                </a:cxn>
                <a:cxn ang="0">
                  <a:pos x="461" y="215"/>
                </a:cxn>
                <a:cxn ang="0">
                  <a:pos x="418" y="227"/>
                </a:cxn>
                <a:cxn ang="0">
                  <a:pos x="386" y="231"/>
                </a:cxn>
                <a:cxn ang="0">
                  <a:pos x="306" y="219"/>
                </a:cxn>
                <a:cxn ang="0">
                  <a:pos x="319" y="274"/>
                </a:cxn>
                <a:cxn ang="0">
                  <a:pos x="268" y="310"/>
                </a:cxn>
                <a:cxn ang="0">
                  <a:pos x="213" y="325"/>
                </a:cxn>
                <a:cxn ang="0">
                  <a:pos x="155" y="349"/>
                </a:cxn>
                <a:cxn ang="0">
                  <a:pos x="59" y="388"/>
                </a:cxn>
                <a:cxn ang="0">
                  <a:pos x="72" y="450"/>
                </a:cxn>
                <a:cxn ang="0">
                  <a:pos x="25" y="462"/>
                </a:cxn>
                <a:cxn ang="0">
                  <a:pos x="4" y="380"/>
                </a:cxn>
                <a:cxn ang="0">
                  <a:pos x="25" y="332"/>
                </a:cxn>
                <a:cxn ang="0">
                  <a:pos x="51" y="313"/>
                </a:cxn>
                <a:cxn ang="0">
                  <a:pos x="80" y="270"/>
                </a:cxn>
                <a:cxn ang="0">
                  <a:pos x="122" y="192"/>
                </a:cxn>
                <a:cxn ang="0">
                  <a:pos x="159" y="134"/>
                </a:cxn>
                <a:cxn ang="0">
                  <a:pos x="159" y="78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40" name="Freeform 10"/>
            <p:cNvSpPr/>
            <p:nvPr/>
          </p:nvSpPr>
          <p:spPr bwMode="auto">
            <a:xfrm>
              <a:off x="5219706" y="4797425"/>
              <a:ext cx="914400" cy="722312"/>
            </a:xfrm>
            <a:custGeom>
              <a:avLst/>
              <a:gdLst/>
              <a:ahLst/>
              <a:cxnLst>
                <a:cxn ang="0">
                  <a:pos x="172" y="71"/>
                </a:cxn>
                <a:cxn ang="0">
                  <a:pos x="180" y="39"/>
                </a:cxn>
                <a:cxn ang="0">
                  <a:pos x="235" y="55"/>
                </a:cxn>
                <a:cxn ang="0">
                  <a:pos x="235" y="32"/>
                </a:cxn>
                <a:cxn ang="0">
                  <a:pos x="260" y="4"/>
                </a:cxn>
                <a:cxn ang="0">
                  <a:pos x="319" y="0"/>
                </a:cxn>
                <a:cxn ang="0">
                  <a:pos x="374" y="9"/>
                </a:cxn>
                <a:cxn ang="0">
                  <a:pos x="369" y="36"/>
                </a:cxn>
                <a:cxn ang="0">
                  <a:pos x="347" y="71"/>
                </a:cxn>
                <a:cxn ang="0">
                  <a:pos x="440" y="48"/>
                </a:cxn>
                <a:cxn ang="0">
                  <a:pos x="478" y="55"/>
                </a:cxn>
                <a:cxn ang="0">
                  <a:pos x="473" y="28"/>
                </a:cxn>
                <a:cxn ang="0">
                  <a:pos x="533" y="48"/>
                </a:cxn>
                <a:cxn ang="0">
                  <a:pos x="570" y="71"/>
                </a:cxn>
                <a:cxn ang="0">
                  <a:pos x="578" y="129"/>
                </a:cxn>
                <a:cxn ang="0">
                  <a:pos x="553" y="161"/>
                </a:cxn>
                <a:cxn ang="0">
                  <a:pos x="499" y="200"/>
                </a:cxn>
                <a:cxn ang="0">
                  <a:pos x="473" y="207"/>
                </a:cxn>
                <a:cxn ang="0">
                  <a:pos x="461" y="215"/>
                </a:cxn>
                <a:cxn ang="0">
                  <a:pos x="418" y="227"/>
                </a:cxn>
                <a:cxn ang="0">
                  <a:pos x="386" y="231"/>
                </a:cxn>
                <a:cxn ang="0">
                  <a:pos x="306" y="219"/>
                </a:cxn>
                <a:cxn ang="0">
                  <a:pos x="319" y="274"/>
                </a:cxn>
                <a:cxn ang="0">
                  <a:pos x="268" y="310"/>
                </a:cxn>
                <a:cxn ang="0">
                  <a:pos x="213" y="325"/>
                </a:cxn>
                <a:cxn ang="0">
                  <a:pos x="155" y="349"/>
                </a:cxn>
                <a:cxn ang="0">
                  <a:pos x="59" y="388"/>
                </a:cxn>
                <a:cxn ang="0">
                  <a:pos x="72" y="450"/>
                </a:cxn>
                <a:cxn ang="0">
                  <a:pos x="25" y="462"/>
                </a:cxn>
                <a:cxn ang="0">
                  <a:pos x="4" y="380"/>
                </a:cxn>
                <a:cxn ang="0">
                  <a:pos x="25" y="332"/>
                </a:cxn>
                <a:cxn ang="0">
                  <a:pos x="51" y="313"/>
                </a:cxn>
                <a:cxn ang="0">
                  <a:pos x="80" y="270"/>
                </a:cxn>
                <a:cxn ang="0">
                  <a:pos x="122" y="192"/>
                </a:cxn>
                <a:cxn ang="0">
                  <a:pos x="159" y="134"/>
                </a:cxn>
                <a:cxn ang="0">
                  <a:pos x="159" y="78"/>
                </a:cxn>
              </a:cxnLst>
              <a:rect l="0" t="0" r="r" b="b"/>
              <a:pathLst>
                <a:path w="597" h="467">
                  <a:moveTo>
                    <a:pt x="159" y="78"/>
                  </a:moveTo>
                  <a:lnTo>
                    <a:pt x="172" y="71"/>
                  </a:lnTo>
                  <a:lnTo>
                    <a:pt x="172" y="48"/>
                  </a:lnTo>
                  <a:lnTo>
                    <a:pt x="180" y="39"/>
                  </a:lnTo>
                  <a:lnTo>
                    <a:pt x="201" y="39"/>
                  </a:lnTo>
                  <a:lnTo>
                    <a:pt x="235" y="55"/>
                  </a:lnTo>
                  <a:lnTo>
                    <a:pt x="243" y="43"/>
                  </a:lnTo>
                  <a:lnTo>
                    <a:pt x="235" y="32"/>
                  </a:lnTo>
                  <a:lnTo>
                    <a:pt x="235" y="24"/>
                  </a:lnTo>
                  <a:lnTo>
                    <a:pt x="260" y="4"/>
                  </a:lnTo>
                  <a:lnTo>
                    <a:pt x="298" y="16"/>
                  </a:lnTo>
                  <a:lnTo>
                    <a:pt x="319" y="0"/>
                  </a:lnTo>
                  <a:lnTo>
                    <a:pt x="335" y="16"/>
                  </a:lnTo>
                  <a:lnTo>
                    <a:pt x="374" y="9"/>
                  </a:lnTo>
                  <a:lnTo>
                    <a:pt x="382" y="20"/>
                  </a:lnTo>
                  <a:lnTo>
                    <a:pt x="369" y="36"/>
                  </a:lnTo>
                  <a:lnTo>
                    <a:pt x="347" y="63"/>
                  </a:lnTo>
                  <a:lnTo>
                    <a:pt x="347" y="71"/>
                  </a:lnTo>
                  <a:lnTo>
                    <a:pt x="360" y="78"/>
                  </a:lnTo>
                  <a:lnTo>
                    <a:pt x="440" y="48"/>
                  </a:lnTo>
                  <a:lnTo>
                    <a:pt x="470" y="63"/>
                  </a:lnTo>
                  <a:lnTo>
                    <a:pt x="478" y="55"/>
                  </a:lnTo>
                  <a:lnTo>
                    <a:pt x="470" y="39"/>
                  </a:lnTo>
                  <a:lnTo>
                    <a:pt x="473" y="28"/>
                  </a:lnTo>
                  <a:lnTo>
                    <a:pt x="523" y="39"/>
                  </a:lnTo>
                  <a:lnTo>
                    <a:pt x="533" y="48"/>
                  </a:lnTo>
                  <a:lnTo>
                    <a:pt x="549" y="43"/>
                  </a:lnTo>
                  <a:lnTo>
                    <a:pt x="570" y="71"/>
                  </a:lnTo>
                  <a:lnTo>
                    <a:pt x="596" y="122"/>
                  </a:lnTo>
                  <a:lnTo>
                    <a:pt x="578" y="129"/>
                  </a:lnTo>
                  <a:lnTo>
                    <a:pt x="566" y="156"/>
                  </a:lnTo>
                  <a:lnTo>
                    <a:pt x="553" y="161"/>
                  </a:lnTo>
                  <a:lnTo>
                    <a:pt x="541" y="180"/>
                  </a:lnTo>
                  <a:lnTo>
                    <a:pt x="499" y="200"/>
                  </a:lnTo>
                  <a:lnTo>
                    <a:pt x="481" y="192"/>
                  </a:lnTo>
                  <a:lnTo>
                    <a:pt x="473" y="207"/>
                  </a:lnTo>
                  <a:lnTo>
                    <a:pt x="473" y="215"/>
                  </a:lnTo>
                  <a:lnTo>
                    <a:pt x="461" y="215"/>
                  </a:lnTo>
                  <a:lnTo>
                    <a:pt x="440" y="215"/>
                  </a:lnTo>
                  <a:lnTo>
                    <a:pt x="418" y="227"/>
                  </a:lnTo>
                  <a:lnTo>
                    <a:pt x="407" y="219"/>
                  </a:lnTo>
                  <a:lnTo>
                    <a:pt x="386" y="231"/>
                  </a:lnTo>
                  <a:lnTo>
                    <a:pt x="344" y="247"/>
                  </a:lnTo>
                  <a:lnTo>
                    <a:pt x="306" y="219"/>
                  </a:lnTo>
                  <a:lnTo>
                    <a:pt x="306" y="243"/>
                  </a:lnTo>
                  <a:lnTo>
                    <a:pt x="319" y="274"/>
                  </a:lnTo>
                  <a:lnTo>
                    <a:pt x="284" y="286"/>
                  </a:lnTo>
                  <a:lnTo>
                    <a:pt x="268" y="310"/>
                  </a:lnTo>
                  <a:lnTo>
                    <a:pt x="229" y="317"/>
                  </a:lnTo>
                  <a:lnTo>
                    <a:pt x="213" y="325"/>
                  </a:lnTo>
                  <a:lnTo>
                    <a:pt x="177" y="325"/>
                  </a:lnTo>
                  <a:lnTo>
                    <a:pt x="155" y="349"/>
                  </a:lnTo>
                  <a:lnTo>
                    <a:pt x="88" y="368"/>
                  </a:lnTo>
                  <a:lnTo>
                    <a:pt x="59" y="388"/>
                  </a:lnTo>
                  <a:lnTo>
                    <a:pt x="42" y="403"/>
                  </a:lnTo>
                  <a:lnTo>
                    <a:pt x="72" y="450"/>
                  </a:lnTo>
                  <a:lnTo>
                    <a:pt x="51" y="466"/>
                  </a:lnTo>
                  <a:lnTo>
                    <a:pt x="25" y="462"/>
                  </a:lnTo>
                  <a:lnTo>
                    <a:pt x="0" y="415"/>
                  </a:lnTo>
                  <a:lnTo>
                    <a:pt x="4" y="380"/>
                  </a:lnTo>
                  <a:lnTo>
                    <a:pt x="4" y="364"/>
                  </a:lnTo>
                  <a:lnTo>
                    <a:pt x="25" y="332"/>
                  </a:lnTo>
                  <a:lnTo>
                    <a:pt x="51" y="329"/>
                  </a:lnTo>
                  <a:lnTo>
                    <a:pt x="51" y="313"/>
                  </a:lnTo>
                  <a:lnTo>
                    <a:pt x="75" y="302"/>
                  </a:lnTo>
                  <a:lnTo>
                    <a:pt x="80" y="270"/>
                  </a:lnTo>
                  <a:lnTo>
                    <a:pt x="125" y="239"/>
                  </a:lnTo>
                  <a:lnTo>
                    <a:pt x="122" y="192"/>
                  </a:lnTo>
                  <a:lnTo>
                    <a:pt x="159" y="149"/>
                  </a:lnTo>
                  <a:lnTo>
                    <a:pt x="159" y="134"/>
                  </a:lnTo>
                  <a:lnTo>
                    <a:pt x="168" y="117"/>
                  </a:lnTo>
                  <a:lnTo>
                    <a:pt x="159" y="7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41" name="Freeform 11"/>
            <p:cNvSpPr/>
            <p:nvPr/>
          </p:nvSpPr>
          <p:spPr bwMode="auto">
            <a:xfrm>
              <a:off x="4548193" y="4729162"/>
              <a:ext cx="944564" cy="650875"/>
            </a:xfrm>
            <a:custGeom>
              <a:avLst/>
              <a:gdLst/>
              <a:ahLst/>
              <a:cxnLst>
                <a:cxn ang="0">
                  <a:pos x="28" y="164"/>
                </a:cxn>
                <a:cxn ang="0">
                  <a:pos x="67" y="144"/>
                </a:cxn>
                <a:cxn ang="0">
                  <a:pos x="133" y="161"/>
                </a:cxn>
                <a:cxn ang="0">
                  <a:pos x="146" y="134"/>
                </a:cxn>
                <a:cxn ang="0">
                  <a:pos x="234" y="102"/>
                </a:cxn>
                <a:cxn ang="0">
                  <a:pos x="311" y="83"/>
                </a:cxn>
                <a:cxn ang="0">
                  <a:pos x="340" y="90"/>
                </a:cxn>
                <a:cxn ang="0">
                  <a:pos x="364" y="75"/>
                </a:cxn>
                <a:cxn ang="0">
                  <a:pos x="373" y="59"/>
                </a:cxn>
                <a:cxn ang="0">
                  <a:pos x="403" y="36"/>
                </a:cxn>
                <a:cxn ang="0">
                  <a:pos x="444" y="16"/>
                </a:cxn>
                <a:cxn ang="0">
                  <a:pos x="461" y="36"/>
                </a:cxn>
                <a:cxn ang="0">
                  <a:pos x="499" y="8"/>
                </a:cxn>
                <a:cxn ang="0">
                  <a:pos x="541" y="8"/>
                </a:cxn>
                <a:cxn ang="0">
                  <a:pos x="562" y="39"/>
                </a:cxn>
                <a:cxn ang="0">
                  <a:pos x="536" y="94"/>
                </a:cxn>
                <a:cxn ang="0">
                  <a:pos x="536" y="117"/>
                </a:cxn>
                <a:cxn ang="0">
                  <a:pos x="573" y="137"/>
                </a:cxn>
                <a:cxn ang="0">
                  <a:pos x="607" y="125"/>
                </a:cxn>
                <a:cxn ang="0">
                  <a:pos x="607" y="180"/>
                </a:cxn>
                <a:cxn ang="0">
                  <a:pos x="570" y="239"/>
                </a:cxn>
                <a:cxn ang="0">
                  <a:pos x="528" y="317"/>
                </a:cxn>
                <a:cxn ang="0">
                  <a:pos x="499" y="359"/>
                </a:cxn>
                <a:cxn ang="0">
                  <a:pos x="474" y="379"/>
                </a:cxn>
                <a:cxn ang="0">
                  <a:pos x="403" y="418"/>
                </a:cxn>
                <a:cxn ang="0">
                  <a:pos x="343" y="388"/>
                </a:cxn>
                <a:cxn ang="0">
                  <a:pos x="285" y="415"/>
                </a:cxn>
                <a:cxn ang="0">
                  <a:pos x="193" y="383"/>
                </a:cxn>
                <a:cxn ang="0">
                  <a:pos x="196" y="325"/>
                </a:cxn>
                <a:cxn ang="0">
                  <a:pos x="154" y="313"/>
                </a:cxn>
                <a:cxn ang="0">
                  <a:pos x="122" y="313"/>
                </a:cxn>
                <a:cxn ang="0">
                  <a:pos x="109" y="266"/>
                </a:cxn>
                <a:cxn ang="0">
                  <a:pos x="133" y="262"/>
                </a:cxn>
                <a:cxn ang="0">
                  <a:pos x="133" y="223"/>
                </a:cxn>
                <a:cxn ang="0">
                  <a:pos x="54" y="192"/>
                </a:cxn>
                <a:cxn ang="0">
                  <a:pos x="12" y="192"/>
                </a:cxn>
                <a:cxn ang="0">
                  <a:pos x="4" y="161"/>
                </a:cxn>
              </a:cxnLst>
              <a:rect l="0" t="0" r="r" b="b"/>
              <a:pathLst>
                <a:path w="617" h="419">
                  <a:moveTo>
                    <a:pt x="4" y="161"/>
                  </a:moveTo>
                  <a:lnTo>
                    <a:pt x="28" y="164"/>
                  </a:lnTo>
                  <a:lnTo>
                    <a:pt x="59" y="137"/>
                  </a:lnTo>
                  <a:lnTo>
                    <a:pt x="67" y="144"/>
                  </a:lnTo>
                  <a:lnTo>
                    <a:pt x="122" y="168"/>
                  </a:lnTo>
                  <a:lnTo>
                    <a:pt x="133" y="161"/>
                  </a:lnTo>
                  <a:lnTo>
                    <a:pt x="133" y="144"/>
                  </a:lnTo>
                  <a:lnTo>
                    <a:pt x="146" y="134"/>
                  </a:lnTo>
                  <a:lnTo>
                    <a:pt x="222" y="86"/>
                  </a:lnTo>
                  <a:lnTo>
                    <a:pt x="234" y="102"/>
                  </a:lnTo>
                  <a:lnTo>
                    <a:pt x="280" y="117"/>
                  </a:lnTo>
                  <a:lnTo>
                    <a:pt x="311" y="83"/>
                  </a:lnTo>
                  <a:lnTo>
                    <a:pt x="319" y="90"/>
                  </a:lnTo>
                  <a:lnTo>
                    <a:pt x="340" y="90"/>
                  </a:lnTo>
                  <a:lnTo>
                    <a:pt x="340" y="83"/>
                  </a:lnTo>
                  <a:lnTo>
                    <a:pt x="364" y="75"/>
                  </a:lnTo>
                  <a:lnTo>
                    <a:pt x="364" y="66"/>
                  </a:lnTo>
                  <a:lnTo>
                    <a:pt x="373" y="59"/>
                  </a:lnTo>
                  <a:lnTo>
                    <a:pt x="377" y="59"/>
                  </a:lnTo>
                  <a:lnTo>
                    <a:pt x="403" y="36"/>
                  </a:lnTo>
                  <a:lnTo>
                    <a:pt x="423" y="43"/>
                  </a:lnTo>
                  <a:lnTo>
                    <a:pt x="444" y="16"/>
                  </a:lnTo>
                  <a:lnTo>
                    <a:pt x="453" y="36"/>
                  </a:lnTo>
                  <a:lnTo>
                    <a:pt x="461" y="36"/>
                  </a:lnTo>
                  <a:lnTo>
                    <a:pt x="490" y="8"/>
                  </a:lnTo>
                  <a:lnTo>
                    <a:pt x="499" y="8"/>
                  </a:lnTo>
                  <a:lnTo>
                    <a:pt x="516" y="0"/>
                  </a:lnTo>
                  <a:lnTo>
                    <a:pt x="541" y="8"/>
                  </a:lnTo>
                  <a:lnTo>
                    <a:pt x="541" y="36"/>
                  </a:lnTo>
                  <a:lnTo>
                    <a:pt x="562" y="39"/>
                  </a:lnTo>
                  <a:lnTo>
                    <a:pt x="553" y="66"/>
                  </a:lnTo>
                  <a:lnTo>
                    <a:pt x="536" y="94"/>
                  </a:lnTo>
                  <a:lnTo>
                    <a:pt x="528" y="117"/>
                  </a:lnTo>
                  <a:lnTo>
                    <a:pt x="536" y="117"/>
                  </a:lnTo>
                  <a:lnTo>
                    <a:pt x="557" y="98"/>
                  </a:lnTo>
                  <a:lnTo>
                    <a:pt x="573" y="137"/>
                  </a:lnTo>
                  <a:lnTo>
                    <a:pt x="591" y="125"/>
                  </a:lnTo>
                  <a:lnTo>
                    <a:pt x="607" y="125"/>
                  </a:lnTo>
                  <a:lnTo>
                    <a:pt x="616" y="164"/>
                  </a:lnTo>
                  <a:lnTo>
                    <a:pt x="607" y="180"/>
                  </a:lnTo>
                  <a:lnTo>
                    <a:pt x="607" y="195"/>
                  </a:lnTo>
                  <a:lnTo>
                    <a:pt x="570" y="239"/>
                  </a:lnTo>
                  <a:lnTo>
                    <a:pt x="573" y="286"/>
                  </a:lnTo>
                  <a:lnTo>
                    <a:pt x="528" y="317"/>
                  </a:lnTo>
                  <a:lnTo>
                    <a:pt x="524" y="349"/>
                  </a:lnTo>
                  <a:lnTo>
                    <a:pt x="499" y="359"/>
                  </a:lnTo>
                  <a:lnTo>
                    <a:pt x="499" y="376"/>
                  </a:lnTo>
                  <a:lnTo>
                    <a:pt x="474" y="379"/>
                  </a:lnTo>
                  <a:lnTo>
                    <a:pt x="453" y="410"/>
                  </a:lnTo>
                  <a:lnTo>
                    <a:pt x="403" y="418"/>
                  </a:lnTo>
                  <a:lnTo>
                    <a:pt x="373" y="398"/>
                  </a:lnTo>
                  <a:lnTo>
                    <a:pt x="343" y="388"/>
                  </a:lnTo>
                  <a:lnTo>
                    <a:pt x="314" y="415"/>
                  </a:lnTo>
                  <a:lnTo>
                    <a:pt x="285" y="415"/>
                  </a:lnTo>
                  <a:lnTo>
                    <a:pt x="259" y="418"/>
                  </a:lnTo>
                  <a:lnTo>
                    <a:pt x="193" y="383"/>
                  </a:lnTo>
                  <a:lnTo>
                    <a:pt x="180" y="356"/>
                  </a:lnTo>
                  <a:lnTo>
                    <a:pt x="196" y="325"/>
                  </a:lnTo>
                  <a:lnTo>
                    <a:pt x="180" y="313"/>
                  </a:lnTo>
                  <a:lnTo>
                    <a:pt x="154" y="313"/>
                  </a:lnTo>
                  <a:lnTo>
                    <a:pt x="151" y="305"/>
                  </a:lnTo>
                  <a:lnTo>
                    <a:pt x="122" y="313"/>
                  </a:lnTo>
                  <a:lnTo>
                    <a:pt x="96" y="293"/>
                  </a:lnTo>
                  <a:lnTo>
                    <a:pt x="109" y="266"/>
                  </a:lnTo>
                  <a:lnTo>
                    <a:pt x="125" y="266"/>
                  </a:lnTo>
                  <a:lnTo>
                    <a:pt x="133" y="262"/>
                  </a:lnTo>
                  <a:lnTo>
                    <a:pt x="143" y="235"/>
                  </a:lnTo>
                  <a:lnTo>
                    <a:pt x="133" y="223"/>
                  </a:lnTo>
                  <a:lnTo>
                    <a:pt x="62" y="212"/>
                  </a:lnTo>
                  <a:lnTo>
                    <a:pt x="54" y="192"/>
                  </a:lnTo>
                  <a:lnTo>
                    <a:pt x="33" y="192"/>
                  </a:lnTo>
                  <a:lnTo>
                    <a:pt x="12" y="192"/>
                  </a:lnTo>
                  <a:lnTo>
                    <a:pt x="0" y="173"/>
                  </a:lnTo>
                  <a:lnTo>
                    <a:pt x="4" y="16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42" name="Freeform 12"/>
            <p:cNvSpPr/>
            <p:nvPr/>
          </p:nvSpPr>
          <p:spPr bwMode="auto">
            <a:xfrm>
              <a:off x="3683005" y="4389437"/>
              <a:ext cx="1085851" cy="1060449"/>
            </a:xfrm>
            <a:custGeom>
              <a:avLst/>
              <a:gdLst/>
              <a:ahLst/>
              <a:cxnLst>
                <a:cxn ang="0">
                  <a:pos x="620" y="108"/>
                </a:cxn>
                <a:cxn ang="0">
                  <a:pos x="570" y="117"/>
                </a:cxn>
                <a:cxn ang="0">
                  <a:pos x="550" y="86"/>
                </a:cxn>
                <a:cxn ang="0">
                  <a:pos x="536" y="62"/>
                </a:cxn>
                <a:cxn ang="0">
                  <a:pos x="503" y="62"/>
                </a:cxn>
                <a:cxn ang="0">
                  <a:pos x="481" y="89"/>
                </a:cxn>
                <a:cxn ang="0">
                  <a:pos x="481" y="120"/>
                </a:cxn>
                <a:cxn ang="0">
                  <a:pos x="440" y="237"/>
                </a:cxn>
                <a:cxn ang="0">
                  <a:pos x="405" y="245"/>
                </a:cxn>
                <a:cxn ang="0">
                  <a:pos x="339" y="261"/>
                </a:cxn>
                <a:cxn ang="0">
                  <a:pos x="239" y="117"/>
                </a:cxn>
                <a:cxn ang="0">
                  <a:pos x="209" y="98"/>
                </a:cxn>
                <a:cxn ang="0">
                  <a:pos x="201" y="62"/>
                </a:cxn>
                <a:cxn ang="0">
                  <a:pos x="150" y="86"/>
                </a:cxn>
                <a:cxn ang="0">
                  <a:pos x="130" y="0"/>
                </a:cxn>
                <a:cxn ang="0">
                  <a:pos x="96" y="35"/>
                </a:cxn>
                <a:cxn ang="0">
                  <a:pos x="91" y="86"/>
                </a:cxn>
                <a:cxn ang="0">
                  <a:pos x="70" y="78"/>
                </a:cxn>
                <a:cxn ang="0">
                  <a:pos x="70" y="140"/>
                </a:cxn>
                <a:cxn ang="0">
                  <a:pos x="96" y="147"/>
                </a:cxn>
                <a:cxn ang="0">
                  <a:pos x="96" y="281"/>
                </a:cxn>
                <a:cxn ang="0">
                  <a:pos x="16" y="366"/>
                </a:cxn>
                <a:cxn ang="0">
                  <a:pos x="0" y="390"/>
                </a:cxn>
                <a:cxn ang="0">
                  <a:pos x="0" y="444"/>
                </a:cxn>
                <a:cxn ang="0">
                  <a:pos x="46" y="437"/>
                </a:cxn>
                <a:cxn ang="0">
                  <a:pos x="91" y="456"/>
                </a:cxn>
                <a:cxn ang="0">
                  <a:pos x="109" y="503"/>
                </a:cxn>
                <a:cxn ang="0">
                  <a:pos x="146" y="515"/>
                </a:cxn>
                <a:cxn ang="0">
                  <a:pos x="141" y="542"/>
                </a:cxn>
                <a:cxn ang="0">
                  <a:pos x="130" y="589"/>
                </a:cxn>
                <a:cxn ang="0">
                  <a:pos x="158" y="601"/>
                </a:cxn>
                <a:cxn ang="0">
                  <a:pos x="188" y="624"/>
                </a:cxn>
                <a:cxn ang="0">
                  <a:pos x="243" y="655"/>
                </a:cxn>
                <a:cxn ang="0">
                  <a:pos x="293" y="640"/>
                </a:cxn>
                <a:cxn ang="0">
                  <a:pos x="301" y="671"/>
                </a:cxn>
                <a:cxn ang="0">
                  <a:pos x="330" y="679"/>
                </a:cxn>
                <a:cxn ang="0">
                  <a:pos x="347" y="674"/>
                </a:cxn>
                <a:cxn ang="0">
                  <a:pos x="335" y="593"/>
                </a:cxn>
                <a:cxn ang="0">
                  <a:pos x="377" y="577"/>
                </a:cxn>
                <a:cxn ang="0">
                  <a:pos x="405" y="554"/>
                </a:cxn>
                <a:cxn ang="0">
                  <a:pos x="473" y="554"/>
                </a:cxn>
                <a:cxn ang="0">
                  <a:pos x="503" y="550"/>
                </a:cxn>
                <a:cxn ang="0">
                  <a:pos x="528" y="569"/>
                </a:cxn>
                <a:cxn ang="0">
                  <a:pos x="553" y="542"/>
                </a:cxn>
                <a:cxn ang="0">
                  <a:pos x="583" y="546"/>
                </a:cxn>
                <a:cxn ang="0">
                  <a:pos x="625" y="503"/>
                </a:cxn>
                <a:cxn ang="0">
                  <a:pos x="662" y="511"/>
                </a:cxn>
                <a:cxn ang="0">
                  <a:pos x="691" y="484"/>
                </a:cxn>
                <a:cxn ang="0">
                  <a:pos x="709" y="452"/>
                </a:cxn>
                <a:cxn ang="0">
                  <a:pos x="628" y="429"/>
                </a:cxn>
                <a:cxn ang="0">
                  <a:pos x="599" y="410"/>
                </a:cxn>
                <a:cxn ang="0">
                  <a:pos x="566" y="390"/>
                </a:cxn>
                <a:cxn ang="0">
                  <a:pos x="578" y="335"/>
                </a:cxn>
                <a:cxn ang="0">
                  <a:pos x="570" y="230"/>
                </a:cxn>
                <a:cxn ang="0">
                  <a:pos x="511" y="234"/>
                </a:cxn>
                <a:cxn ang="0">
                  <a:pos x="503" y="198"/>
                </a:cxn>
                <a:cxn ang="0">
                  <a:pos x="515" y="159"/>
                </a:cxn>
                <a:cxn ang="0">
                  <a:pos x="550" y="156"/>
                </a:cxn>
                <a:cxn ang="0">
                  <a:pos x="612" y="156"/>
                </a:cxn>
              </a:cxnLst>
              <a:rect l="0" t="0" r="r" b="b"/>
              <a:pathLst>
                <a:path w="710" h="684">
                  <a:moveTo>
                    <a:pt x="625" y="125"/>
                  </a:moveTo>
                  <a:lnTo>
                    <a:pt x="620" y="108"/>
                  </a:lnTo>
                  <a:lnTo>
                    <a:pt x="599" y="101"/>
                  </a:lnTo>
                  <a:lnTo>
                    <a:pt x="570" y="117"/>
                  </a:lnTo>
                  <a:lnTo>
                    <a:pt x="550" y="108"/>
                  </a:lnTo>
                  <a:lnTo>
                    <a:pt x="550" y="86"/>
                  </a:lnTo>
                  <a:lnTo>
                    <a:pt x="536" y="74"/>
                  </a:lnTo>
                  <a:lnTo>
                    <a:pt x="536" y="62"/>
                  </a:lnTo>
                  <a:lnTo>
                    <a:pt x="511" y="54"/>
                  </a:lnTo>
                  <a:lnTo>
                    <a:pt x="503" y="62"/>
                  </a:lnTo>
                  <a:lnTo>
                    <a:pt x="507" y="81"/>
                  </a:lnTo>
                  <a:lnTo>
                    <a:pt x="481" y="89"/>
                  </a:lnTo>
                  <a:lnTo>
                    <a:pt x="478" y="105"/>
                  </a:lnTo>
                  <a:lnTo>
                    <a:pt x="481" y="120"/>
                  </a:lnTo>
                  <a:lnTo>
                    <a:pt x="432" y="176"/>
                  </a:lnTo>
                  <a:lnTo>
                    <a:pt x="440" y="237"/>
                  </a:lnTo>
                  <a:lnTo>
                    <a:pt x="419" y="257"/>
                  </a:lnTo>
                  <a:lnTo>
                    <a:pt x="405" y="245"/>
                  </a:lnTo>
                  <a:lnTo>
                    <a:pt x="356" y="273"/>
                  </a:lnTo>
                  <a:lnTo>
                    <a:pt x="339" y="261"/>
                  </a:lnTo>
                  <a:lnTo>
                    <a:pt x="267" y="137"/>
                  </a:lnTo>
                  <a:lnTo>
                    <a:pt x="239" y="117"/>
                  </a:lnTo>
                  <a:lnTo>
                    <a:pt x="217" y="113"/>
                  </a:lnTo>
                  <a:lnTo>
                    <a:pt x="209" y="98"/>
                  </a:lnTo>
                  <a:lnTo>
                    <a:pt x="221" y="78"/>
                  </a:lnTo>
                  <a:lnTo>
                    <a:pt x="201" y="62"/>
                  </a:lnTo>
                  <a:lnTo>
                    <a:pt x="176" y="81"/>
                  </a:lnTo>
                  <a:lnTo>
                    <a:pt x="150" y="86"/>
                  </a:lnTo>
                  <a:lnTo>
                    <a:pt x="133" y="15"/>
                  </a:lnTo>
                  <a:lnTo>
                    <a:pt x="130" y="0"/>
                  </a:lnTo>
                  <a:lnTo>
                    <a:pt x="109" y="27"/>
                  </a:lnTo>
                  <a:lnTo>
                    <a:pt x="96" y="35"/>
                  </a:lnTo>
                  <a:lnTo>
                    <a:pt x="100" y="78"/>
                  </a:lnTo>
                  <a:lnTo>
                    <a:pt x="91" y="86"/>
                  </a:lnTo>
                  <a:lnTo>
                    <a:pt x="78" y="86"/>
                  </a:lnTo>
                  <a:lnTo>
                    <a:pt x="70" y="78"/>
                  </a:lnTo>
                  <a:lnTo>
                    <a:pt x="58" y="89"/>
                  </a:lnTo>
                  <a:lnTo>
                    <a:pt x="70" y="140"/>
                  </a:lnTo>
                  <a:lnTo>
                    <a:pt x="83" y="140"/>
                  </a:lnTo>
                  <a:lnTo>
                    <a:pt x="96" y="147"/>
                  </a:lnTo>
                  <a:lnTo>
                    <a:pt x="100" y="176"/>
                  </a:lnTo>
                  <a:lnTo>
                    <a:pt x="96" y="281"/>
                  </a:lnTo>
                  <a:lnTo>
                    <a:pt x="20" y="343"/>
                  </a:lnTo>
                  <a:lnTo>
                    <a:pt x="16" y="366"/>
                  </a:lnTo>
                  <a:lnTo>
                    <a:pt x="0" y="378"/>
                  </a:lnTo>
                  <a:lnTo>
                    <a:pt x="0" y="390"/>
                  </a:lnTo>
                  <a:lnTo>
                    <a:pt x="12" y="421"/>
                  </a:lnTo>
                  <a:lnTo>
                    <a:pt x="0" y="444"/>
                  </a:lnTo>
                  <a:lnTo>
                    <a:pt x="8" y="449"/>
                  </a:lnTo>
                  <a:lnTo>
                    <a:pt x="46" y="437"/>
                  </a:lnTo>
                  <a:lnTo>
                    <a:pt x="100" y="437"/>
                  </a:lnTo>
                  <a:lnTo>
                    <a:pt x="91" y="456"/>
                  </a:lnTo>
                  <a:lnTo>
                    <a:pt x="105" y="476"/>
                  </a:lnTo>
                  <a:lnTo>
                    <a:pt x="109" y="503"/>
                  </a:lnTo>
                  <a:lnTo>
                    <a:pt x="113" y="511"/>
                  </a:lnTo>
                  <a:lnTo>
                    <a:pt x="146" y="515"/>
                  </a:lnTo>
                  <a:lnTo>
                    <a:pt x="158" y="523"/>
                  </a:lnTo>
                  <a:lnTo>
                    <a:pt x="141" y="542"/>
                  </a:lnTo>
                  <a:lnTo>
                    <a:pt x="141" y="566"/>
                  </a:lnTo>
                  <a:lnTo>
                    <a:pt x="130" y="589"/>
                  </a:lnTo>
                  <a:lnTo>
                    <a:pt x="138" y="601"/>
                  </a:lnTo>
                  <a:lnTo>
                    <a:pt x="158" y="601"/>
                  </a:lnTo>
                  <a:lnTo>
                    <a:pt x="193" y="613"/>
                  </a:lnTo>
                  <a:lnTo>
                    <a:pt x="188" y="624"/>
                  </a:lnTo>
                  <a:lnTo>
                    <a:pt x="209" y="655"/>
                  </a:lnTo>
                  <a:lnTo>
                    <a:pt x="243" y="655"/>
                  </a:lnTo>
                  <a:lnTo>
                    <a:pt x="280" y="635"/>
                  </a:lnTo>
                  <a:lnTo>
                    <a:pt x="293" y="640"/>
                  </a:lnTo>
                  <a:lnTo>
                    <a:pt x="293" y="655"/>
                  </a:lnTo>
                  <a:lnTo>
                    <a:pt x="301" y="671"/>
                  </a:lnTo>
                  <a:lnTo>
                    <a:pt x="309" y="683"/>
                  </a:lnTo>
                  <a:lnTo>
                    <a:pt x="330" y="679"/>
                  </a:lnTo>
                  <a:lnTo>
                    <a:pt x="339" y="683"/>
                  </a:lnTo>
                  <a:lnTo>
                    <a:pt x="347" y="674"/>
                  </a:lnTo>
                  <a:lnTo>
                    <a:pt x="347" y="647"/>
                  </a:lnTo>
                  <a:lnTo>
                    <a:pt x="335" y="593"/>
                  </a:lnTo>
                  <a:lnTo>
                    <a:pt x="343" y="577"/>
                  </a:lnTo>
                  <a:lnTo>
                    <a:pt x="377" y="577"/>
                  </a:lnTo>
                  <a:lnTo>
                    <a:pt x="385" y="577"/>
                  </a:lnTo>
                  <a:lnTo>
                    <a:pt x="405" y="554"/>
                  </a:lnTo>
                  <a:lnTo>
                    <a:pt x="452" y="569"/>
                  </a:lnTo>
                  <a:lnTo>
                    <a:pt x="473" y="554"/>
                  </a:lnTo>
                  <a:lnTo>
                    <a:pt x="481" y="562"/>
                  </a:lnTo>
                  <a:lnTo>
                    <a:pt x="503" y="550"/>
                  </a:lnTo>
                  <a:lnTo>
                    <a:pt x="523" y="569"/>
                  </a:lnTo>
                  <a:lnTo>
                    <a:pt x="528" y="569"/>
                  </a:lnTo>
                  <a:lnTo>
                    <a:pt x="536" y="557"/>
                  </a:lnTo>
                  <a:lnTo>
                    <a:pt x="553" y="542"/>
                  </a:lnTo>
                  <a:lnTo>
                    <a:pt x="562" y="550"/>
                  </a:lnTo>
                  <a:lnTo>
                    <a:pt x="583" y="546"/>
                  </a:lnTo>
                  <a:lnTo>
                    <a:pt x="603" y="530"/>
                  </a:lnTo>
                  <a:lnTo>
                    <a:pt x="625" y="503"/>
                  </a:lnTo>
                  <a:lnTo>
                    <a:pt x="649" y="499"/>
                  </a:lnTo>
                  <a:lnTo>
                    <a:pt x="662" y="511"/>
                  </a:lnTo>
                  <a:lnTo>
                    <a:pt x="674" y="484"/>
                  </a:lnTo>
                  <a:lnTo>
                    <a:pt x="691" y="484"/>
                  </a:lnTo>
                  <a:lnTo>
                    <a:pt x="699" y="479"/>
                  </a:lnTo>
                  <a:lnTo>
                    <a:pt x="709" y="452"/>
                  </a:lnTo>
                  <a:lnTo>
                    <a:pt x="699" y="440"/>
                  </a:lnTo>
                  <a:lnTo>
                    <a:pt x="628" y="429"/>
                  </a:lnTo>
                  <a:lnTo>
                    <a:pt x="620" y="410"/>
                  </a:lnTo>
                  <a:lnTo>
                    <a:pt x="599" y="410"/>
                  </a:lnTo>
                  <a:lnTo>
                    <a:pt x="578" y="410"/>
                  </a:lnTo>
                  <a:lnTo>
                    <a:pt x="566" y="390"/>
                  </a:lnTo>
                  <a:lnTo>
                    <a:pt x="570" y="378"/>
                  </a:lnTo>
                  <a:lnTo>
                    <a:pt x="578" y="335"/>
                  </a:lnTo>
                  <a:lnTo>
                    <a:pt x="550" y="308"/>
                  </a:lnTo>
                  <a:lnTo>
                    <a:pt x="570" y="230"/>
                  </a:lnTo>
                  <a:lnTo>
                    <a:pt x="558" y="218"/>
                  </a:lnTo>
                  <a:lnTo>
                    <a:pt x="511" y="234"/>
                  </a:lnTo>
                  <a:lnTo>
                    <a:pt x="503" y="215"/>
                  </a:lnTo>
                  <a:lnTo>
                    <a:pt x="503" y="198"/>
                  </a:lnTo>
                  <a:lnTo>
                    <a:pt x="490" y="186"/>
                  </a:lnTo>
                  <a:lnTo>
                    <a:pt x="515" y="159"/>
                  </a:lnTo>
                  <a:lnTo>
                    <a:pt x="536" y="167"/>
                  </a:lnTo>
                  <a:lnTo>
                    <a:pt x="550" y="156"/>
                  </a:lnTo>
                  <a:lnTo>
                    <a:pt x="591" y="164"/>
                  </a:lnTo>
                  <a:lnTo>
                    <a:pt x="612" y="156"/>
                  </a:lnTo>
                  <a:lnTo>
                    <a:pt x="625" y="125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43" name="Freeform 13"/>
            <p:cNvSpPr/>
            <p:nvPr/>
          </p:nvSpPr>
          <p:spPr bwMode="auto">
            <a:xfrm>
              <a:off x="5951546" y="4378325"/>
              <a:ext cx="512763" cy="612775"/>
            </a:xfrm>
            <a:custGeom>
              <a:avLst/>
              <a:gdLst/>
              <a:ahLst/>
              <a:cxnLst>
                <a:cxn ang="0">
                  <a:pos x="0" y="302"/>
                </a:cxn>
                <a:cxn ang="0">
                  <a:pos x="8" y="234"/>
                </a:cxn>
                <a:cxn ang="0">
                  <a:pos x="20" y="215"/>
                </a:cxn>
                <a:cxn ang="0">
                  <a:pos x="28" y="200"/>
                </a:cxn>
                <a:cxn ang="0">
                  <a:pos x="42" y="168"/>
                </a:cxn>
                <a:cxn ang="0">
                  <a:pos x="34" y="161"/>
                </a:cxn>
                <a:cxn ang="0">
                  <a:pos x="38" y="133"/>
                </a:cxn>
                <a:cxn ang="0">
                  <a:pos x="70" y="98"/>
                </a:cxn>
                <a:cxn ang="0">
                  <a:pos x="67" y="75"/>
                </a:cxn>
                <a:cxn ang="0">
                  <a:pos x="91" y="39"/>
                </a:cxn>
                <a:cxn ang="0">
                  <a:pos x="113" y="43"/>
                </a:cxn>
                <a:cxn ang="0">
                  <a:pos x="154" y="16"/>
                </a:cxn>
                <a:cxn ang="0">
                  <a:pos x="163" y="0"/>
                </a:cxn>
                <a:cxn ang="0">
                  <a:pos x="193" y="4"/>
                </a:cxn>
                <a:cxn ang="0">
                  <a:pos x="205" y="36"/>
                </a:cxn>
                <a:cxn ang="0">
                  <a:pos x="217" y="59"/>
                </a:cxn>
                <a:cxn ang="0">
                  <a:pos x="248" y="59"/>
                </a:cxn>
                <a:cxn ang="0">
                  <a:pos x="264" y="39"/>
                </a:cxn>
                <a:cxn ang="0">
                  <a:pos x="289" y="63"/>
                </a:cxn>
                <a:cxn ang="0">
                  <a:pos x="335" y="48"/>
                </a:cxn>
                <a:cxn ang="0">
                  <a:pos x="306" y="114"/>
                </a:cxn>
                <a:cxn ang="0">
                  <a:pos x="289" y="106"/>
                </a:cxn>
                <a:cxn ang="0">
                  <a:pos x="276" y="110"/>
                </a:cxn>
                <a:cxn ang="0">
                  <a:pos x="276" y="117"/>
                </a:cxn>
                <a:cxn ang="0">
                  <a:pos x="292" y="133"/>
                </a:cxn>
                <a:cxn ang="0">
                  <a:pos x="289" y="192"/>
                </a:cxn>
                <a:cxn ang="0">
                  <a:pos x="292" y="212"/>
                </a:cxn>
                <a:cxn ang="0">
                  <a:pos x="289" y="215"/>
                </a:cxn>
                <a:cxn ang="0">
                  <a:pos x="268" y="212"/>
                </a:cxn>
                <a:cxn ang="0">
                  <a:pos x="256" y="224"/>
                </a:cxn>
                <a:cxn ang="0">
                  <a:pos x="264" y="239"/>
                </a:cxn>
                <a:cxn ang="0">
                  <a:pos x="243" y="258"/>
                </a:cxn>
                <a:cxn ang="0">
                  <a:pos x="248" y="266"/>
                </a:cxn>
                <a:cxn ang="0">
                  <a:pos x="226" y="278"/>
                </a:cxn>
                <a:cxn ang="0">
                  <a:pos x="229" y="293"/>
                </a:cxn>
                <a:cxn ang="0">
                  <a:pos x="221" y="302"/>
                </a:cxn>
                <a:cxn ang="0">
                  <a:pos x="193" y="302"/>
                </a:cxn>
                <a:cxn ang="0">
                  <a:pos x="176" y="313"/>
                </a:cxn>
                <a:cxn ang="0">
                  <a:pos x="172" y="317"/>
                </a:cxn>
                <a:cxn ang="0">
                  <a:pos x="188" y="329"/>
                </a:cxn>
                <a:cxn ang="0">
                  <a:pos x="172" y="352"/>
                </a:cxn>
                <a:cxn ang="0">
                  <a:pos x="150" y="375"/>
                </a:cxn>
                <a:cxn ang="0">
                  <a:pos x="142" y="371"/>
                </a:cxn>
                <a:cxn ang="0">
                  <a:pos x="122" y="395"/>
                </a:cxn>
                <a:cxn ang="0">
                  <a:pos x="96" y="344"/>
                </a:cxn>
                <a:cxn ang="0">
                  <a:pos x="75" y="317"/>
                </a:cxn>
                <a:cxn ang="0">
                  <a:pos x="59" y="321"/>
                </a:cxn>
                <a:cxn ang="0">
                  <a:pos x="50" y="313"/>
                </a:cxn>
                <a:cxn ang="0">
                  <a:pos x="0" y="302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44" name="Freeform 14"/>
            <p:cNvSpPr/>
            <p:nvPr/>
          </p:nvSpPr>
          <p:spPr bwMode="auto">
            <a:xfrm>
              <a:off x="5951546" y="4378325"/>
              <a:ext cx="512763" cy="612775"/>
            </a:xfrm>
            <a:custGeom>
              <a:avLst/>
              <a:gdLst/>
              <a:ahLst/>
              <a:cxnLst>
                <a:cxn ang="0">
                  <a:pos x="0" y="302"/>
                </a:cxn>
                <a:cxn ang="0">
                  <a:pos x="8" y="234"/>
                </a:cxn>
                <a:cxn ang="0">
                  <a:pos x="20" y="215"/>
                </a:cxn>
                <a:cxn ang="0">
                  <a:pos x="28" y="200"/>
                </a:cxn>
                <a:cxn ang="0">
                  <a:pos x="42" y="168"/>
                </a:cxn>
                <a:cxn ang="0">
                  <a:pos x="34" y="161"/>
                </a:cxn>
                <a:cxn ang="0">
                  <a:pos x="38" y="133"/>
                </a:cxn>
                <a:cxn ang="0">
                  <a:pos x="70" y="98"/>
                </a:cxn>
                <a:cxn ang="0">
                  <a:pos x="67" y="75"/>
                </a:cxn>
                <a:cxn ang="0">
                  <a:pos x="91" y="39"/>
                </a:cxn>
                <a:cxn ang="0">
                  <a:pos x="113" y="43"/>
                </a:cxn>
                <a:cxn ang="0">
                  <a:pos x="154" y="16"/>
                </a:cxn>
                <a:cxn ang="0">
                  <a:pos x="163" y="0"/>
                </a:cxn>
                <a:cxn ang="0">
                  <a:pos x="193" y="4"/>
                </a:cxn>
                <a:cxn ang="0">
                  <a:pos x="205" y="36"/>
                </a:cxn>
                <a:cxn ang="0">
                  <a:pos x="217" y="59"/>
                </a:cxn>
                <a:cxn ang="0">
                  <a:pos x="248" y="59"/>
                </a:cxn>
                <a:cxn ang="0">
                  <a:pos x="264" y="39"/>
                </a:cxn>
                <a:cxn ang="0">
                  <a:pos x="289" y="63"/>
                </a:cxn>
                <a:cxn ang="0">
                  <a:pos x="335" y="48"/>
                </a:cxn>
                <a:cxn ang="0">
                  <a:pos x="306" y="114"/>
                </a:cxn>
                <a:cxn ang="0">
                  <a:pos x="289" y="106"/>
                </a:cxn>
                <a:cxn ang="0">
                  <a:pos x="276" y="110"/>
                </a:cxn>
                <a:cxn ang="0">
                  <a:pos x="276" y="117"/>
                </a:cxn>
                <a:cxn ang="0">
                  <a:pos x="292" y="133"/>
                </a:cxn>
                <a:cxn ang="0">
                  <a:pos x="289" y="192"/>
                </a:cxn>
                <a:cxn ang="0">
                  <a:pos x="292" y="212"/>
                </a:cxn>
                <a:cxn ang="0">
                  <a:pos x="289" y="215"/>
                </a:cxn>
                <a:cxn ang="0">
                  <a:pos x="268" y="212"/>
                </a:cxn>
                <a:cxn ang="0">
                  <a:pos x="256" y="224"/>
                </a:cxn>
                <a:cxn ang="0">
                  <a:pos x="264" y="239"/>
                </a:cxn>
                <a:cxn ang="0">
                  <a:pos x="243" y="258"/>
                </a:cxn>
                <a:cxn ang="0">
                  <a:pos x="248" y="266"/>
                </a:cxn>
                <a:cxn ang="0">
                  <a:pos x="226" y="278"/>
                </a:cxn>
                <a:cxn ang="0">
                  <a:pos x="229" y="293"/>
                </a:cxn>
                <a:cxn ang="0">
                  <a:pos x="221" y="302"/>
                </a:cxn>
                <a:cxn ang="0">
                  <a:pos x="193" y="302"/>
                </a:cxn>
                <a:cxn ang="0">
                  <a:pos x="176" y="313"/>
                </a:cxn>
                <a:cxn ang="0">
                  <a:pos x="172" y="317"/>
                </a:cxn>
                <a:cxn ang="0">
                  <a:pos x="188" y="329"/>
                </a:cxn>
                <a:cxn ang="0">
                  <a:pos x="172" y="352"/>
                </a:cxn>
                <a:cxn ang="0">
                  <a:pos x="150" y="375"/>
                </a:cxn>
                <a:cxn ang="0">
                  <a:pos x="142" y="371"/>
                </a:cxn>
                <a:cxn ang="0">
                  <a:pos x="122" y="395"/>
                </a:cxn>
                <a:cxn ang="0">
                  <a:pos x="96" y="344"/>
                </a:cxn>
                <a:cxn ang="0">
                  <a:pos x="75" y="317"/>
                </a:cxn>
                <a:cxn ang="0">
                  <a:pos x="59" y="321"/>
                </a:cxn>
                <a:cxn ang="0">
                  <a:pos x="50" y="313"/>
                </a:cxn>
                <a:cxn ang="0">
                  <a:pos x="0" y="302"/>
                </a:cxn>
              </a:cxnLst>
              <a:rect l="0" t="0" r="r" b="b"/>
              <a:pathLst>
                <a:path w="336" h="396">
                  <a:moveTo>
                    <a:pt x="0" y="302"/>
                  </a:moveTo>
                  <a:lnTo>
                    <a:pt x="8" y="234"/>
                  </a:lnTo>
                  <a:lnTo>
                    <a:pt x="20" y="215"/>
                  </a:lnTo>
                  <a:lnTo>
                    <a:pt x="28" y="200"/>
                  </a:lnTo>
                  <a:lnTo>
                    <a:pt x="42" y="168"/>
                  </a:lnTo>
                  <a:lnTo>
                    <a:pt x="34" y="161"/>
                  </a:lnTo>
                  <a:lnTo>
                    <a:pt x="38" y="133"/>
                  </a:lnTo>
                  <a:lnTo>
                    <a:pt x="70" y="98"/>
                  </a:lnTo>
                  <a:lnTo>
                    <a:pt x="67" y="75"/>
                  </a:lnTo>
                  <a:lnTo>
                    <a:pt x="91" y="39"/>
                  </a:lnTo>
                  <a:lnTo>
                    <a:pt x="113" y="43"/>
                  </a:lnTo>
                  <a:lnTo>
                    <a:pt x="154" y="16"/>
                  </a:lnTo>
                  <a:lnTo>
                    <a:pt x="163" y="0"/>
                  </a:lnTo>
                  <a:lnTo>
                    <a:pt x="193" y="4"/>
                  </a:lnTo>
                  <a:lnTo>
                    <a:pt x="205" y="36"/>
                  </a:lnTo>
                  <a:lnTo>
                    <a:pt x="217" y="59"/>
                  </a:lnTo>
                  <a:lnTo>
                    <a:pt x="248" y="59"/>
                  </a:lnTo>
                  <a:lnTo>
                    <a:pt x="264" y="39"/>
                  </a:lnTo>
                  <a:lnTo>
                    <a:pt x="289" y="63"/>
                  </a:lnTo>
                  <a:lnTo>
                    <a:pt x="335" y="48"/>
                  </a:lnTo>
                  <a:lnTo>
                    <a:pt x="306" y="114"/>
                  </a:lnTo>
                  <a:lnTo>
                    <a:pt x="289" y="106"/>
                  </a:lnTo>
                  <a:lnTo>
                    <a:pt x="276" y="110"/>
                  </a:lnTo>
                  <a:lnTo>
                    <a:pt x="276" y="117"/>
                  </a:lnTo>
                  <a:lnTo>
                    <a:pt x="292" y="133"/>
                  </a:lnTo>
                  <a:lnTo>
                    <a:pt x="289" y="192"/>
                  </a:lnTo>
                  <a:lnTo>
                    <a:pt x="292" y="212"/>
                  </a:lnTo>
                  <a:lnTo>
                    <a:pt x="289" y="215"/>
                  </a:lnTo>
                  <a:lnTo>
                    <a:pt x="268" y="212"/>
                  </a:lnTo>
                  <a:lnTo>
                    <a:pt x="256" y="224"/>
                  </a:lnTo>
                  <a:lnTo>
                    <a:pt x="264" y="239"/>
                  </a:lnTo>
                  <a:lnTo>
                    <a:pt x="243" y="258"/>
                  </a:lnTo>
                  <a:lnTo>
                    <a:pt x="248" y="266"/>
                  </a:lnTo>
                  <a:lnTo>
                    <a:pt x="226" y="278"/>
                  </a:lnTo>
                  <a:lnTo>
                    <a:pt x="229" y="293"/>
                  </a:lnTo>
                  <a:lnTo>
                    <a:pt x="221" y="302"/>
                  </a:lnTo>
                  <a:lnTo>
                    <a:pt x="193" y="302"/>
                  </a:lnTo>
                  <a:lnTo>
                    <a:pt x="176" y="313"/>
                  </a:lnTo>
                  <a:lnTo>
                    <a:pt x="172" y="317"/>
                  </a:lnTo>
                  <a:lnTo>
                    <a:pt x="188" y="329"/>
                  </a:lnTo>
                  <a:lnTo>
                    <a:pt x="172" y="352"/>
                  </a:lnTo>
                  <a:lnTo>
                    <a:pt x="150" y="375"/>
                  </a:lnTo>
                  <a:lnTo>
                    <a:pt x="142" y="371"/>
                  </a:lnTo>
                  <a:lnTo>
                    <a:pt x="122" y="395"/>
                  </a:lnTo>
                  <a:lnTo>
                    <a:pt x="96" y="344"/>
                  </a:lnTo>
                  <a:lnTo>
                    <a:pt x="75" y="317"/>
                  </a:lnTo>
                  <a:lnTo>
                    <a:pt x="59" y="321"/>
                  </a:lnTo>
                  <a:lnTo>
                    <a:pt x="50" y="313"/>
                  </a:lnTo>
                  <a:lnTo>
                    <a:pt x="0" y="30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45" name="Freeform 15"/>
            <p:cNvSpPr/>
            <p:nvPr/>
          </p:nvSpPr>
          <p:spPr bwMode="auto">
            <a:xfrm>
              <a:off x="5638807" y="4178300"/>
              <a:ext cx="566739" cy="746125"/>
            </a:xfrm>
            <a:custGeom>
              <a:avLst/>
              <a:gdLst/>
              <a:ahLst/>
              <a:cxnLst>
                <a:cxn ang="0">
                  <a:pos x="7" y="105"/>
                </a:cxn>
                <a:cxn ang="0">
                  <a:pos x="34" y="148"/>
                </a:cxn>
                <a:cxn ang="0">
                  <a:pos x="34" y="172"/>
                </a:cxn>
                <a:cxn ang="0">
                  <a:pos x="20" y="195"/>
                </a:cxn>
                <a:cxn ang="0">
                  <a:pos x="3" y="206"/>
                </a:cxn>
                <a:cxn ang="0">
                  <a:pos x="0" y="245"/>
                </a:cxn>
                <a:cxn ang="0">
                  <a:pos x="3" y="254"/>
                </a:cxn>
                <a:cxn ang="0">
                  <a:pos x="15" y="250"/>
                </a:cxn>
                <a:cxn ang="0">
                  <a:pos x="20" y="254"/>
                </a:cxn>
                <a:cxn ang="0">
                  <a:pos x="20" y="281"/>
                </a:cxn>
                <a:cxn ang="0">
                  <a:pos x="34" y="308"/>
                </a:cxn>
                <a:cxn ang="0">
                  <a:pos x="50" y="316"/>
                </a:cxn>
                <a:cxn ang="0">
                  <a:pos x="50" y="359"/>
                </a:cxn>
                <a:cxn ang="0">
                  <a:pos x="42" y="391"/>
                </a:cxn>
                <a:cxn ang="0">
                  <a:pos x="50" y="402"/>
                </a:cxn>
                <a:cxn ang="0">
                  <a:pos x="66" y="418"/>
                </a:cxn>
                <a:cxn ang="0">
                  <a:pos x="105" y="410"/>
                </a:cxn>
                <a:cxn ang="0">
                  <a:pos x="113" y="421"/>
                </a:cxn>
                <a:cxn ang="0">
                  <a:pos x="100" y="438"/>
                </a:cxn>
                <a:cxn ang="0">
                  <a:pos x="78" y="465"/>
                </a:cxn>
                <a:cxn ang="0">
                  <a:pos x="78" y="472"/>
                </a:cxn>
                <a:cxn ang="0">
                  <a:pos x="91" y="480"/>
                </a:cxn>
                <a:cxn ang="0">
                  <a:pos x="171" y="450"/>
                </a:cxn>
                <a:cxn ang="0">
                  <a:pos x="201" y="465"/>
                </a:cxn>
                <a:cxn ang="0">
                  <a:pos x="209" y="457"/>
                </a:cxn>
                <a:cxn ang="0">
                  <a:pos x="201" y="441"/>
                </a:cxn>
                <a:cxn ang="0">
                  <a:pos x="204" y="430"/>
                </a:cxn>
                <a:cxn ang="0">
                  <a:pos x="212" y="363"/>
                </a:cxn>
                <a:cxn ang="0">
                  <a:pos x="226" y="343"/>
                </a:cxn>
                <a:cxn ang="0">
                  <a:pos x="234" y="328"/>
                </a:cxn>
                <a:cxn ang="0">
                  <a:pos x="246" y="296"/>
                </a:cxn>
                <a:cxn ang="0">
                  <a:pos x="238" y="289"/>
                </a:cxn>
                <a:cxn ang="0">
                  <a:pos x="243" y="262"/>
                </a:cxn>
                <a:cxn ang="0">
                  <a:pos x="275" y="226"/>
                </a:cxn>
                <a:cxn ang="0">
                  <a:pos x="271" y="203"/>
                </a:cxn>
                <a:cxn ang="0">
                  <a:pos x="297" y="167"/>
                </a:cxn>
                <a:cxn ang="0">
                  <a:pos x="317" y="172"/>
                </a:cxn>
                <a:cxn ang="0">
                  <a:pos x="359" y="144"/>
                </a:cxn>
                <a:cxn ang="0">
                  <a:pos x="369" y="128"/>
                </a:cxn>
                <a:cxn ang="0">
                  <a:pos x="343" y="78"/>
                </a:cxn>
                <a:cxn ang="0">
                  <a:pos x="322" y="54"/>
                </a:cxn>
                <a:cxn ang="0">
                  <a:pos x="334" y="42"/>
                </a:cxn>
                <a:cxn ang="0">
                  <a:pos x="317" y="27"/>
                </a:cxn>
                <a:cxn ang="0">
                  <a:pos x="275" y="27"/>
                </a:cxn>
                <a:cxn ang="0">
                  <a:pos x="259" y="11"/>
                </a:cxn>
                <a:cxn ang="0">
                  <a:pos x="226" y="42"/>
                </a:cxn>
                <a:cxn ang="0">
                  <a:pos x="212" y="35"/>
                </a:cxn>
                <a:cxn ang="0">
                  <a:pos x="226" y="11"/>
                </a:cxn>
                <a:cxn ang="0">
                  <a:pos x="226" y="3"/>
                </a:cxn>
                <a:cxn ang="0">
                  <a:pos x="212" y="0"/>
                </a:cxn>
                <a:cxn ang="0">
                  <a:pos x="171" y="20"/>
                </a:cxn>
                <a:cxn ang="0">
                  <a:pos x="141" y="30"/>
                </a:cxn>
                <a:cxn ang="0">
                  <a:pos x="113" y="27"/>
                </a:cxn>
                <a:cxn ang="0">
                  <a:pos x="58" y="78"/>
                </a:cxn>
                <a:cxn ang="0">
                  <a:pos x="28" y="86"/>
                </a:cxn>
                <a:cxn ang="0">
                  <a:pos x="7" y="105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46" name="Freeform 16"/>
            <p:cNvSpPr/>
            <p:nvPr/>
          </p:nvSpPr>
          <p:spPr bwMode="auto">
            <a:xfrm>
              <a:off x="5638807" y="4178300"/>
              <a:ext cx="566739" cy="746125"/>
            </a:xfrm>
            <a:custGeom>
              <a:avLst/>
              <a:gdLst/>
              <a:ahLst/>
              <a:cxnLst>
                <a:cxn ang="0">
                  <a:pos x="7" y="105"/>
                </a:cxn>
                <a:cxn ang="0">
                  <a:pos x="34" y="148"/>
                </a:cxn>
                <a:cxn ang="0">
                  <a:pos x="34" y="172"/>
                </a:cxn>
                <a:cxn ang="0">
                  <a:pos x="20" y="195"/>
                </a:cxn>
                <a:cxn ang="0">
                  <a:pos x="3" y="206"/>
                </a:cxn>
                <a:cxn ang="0">
                  <a:pos x="0" y="245"/>
                </a:cxn>
                <a:cxn ang="0">
                  <a:pos x="3" y="254"/>
                </a:cxn>
                <a:cxn ang="0">
                  <a:pos x="15" y="250"/>
                </a:cxn>
                <a:cxn ang="0">
                  <a:pos x="20" y="254"/>
                </a:cxn>
                <a:cxn ang="0">
                  <a:pos x="20" y="281"/>
                </a:cxn>
                <a:cxn ang="0">
                  <a:pos x="34" y="308"/>
                </a:cxn>
                <a:cxn ang="0">
                  <a:pos x="50" y="316"/>
                </a:cxn>
                <a:cxn ang="0">
                  <a:pos x="50" y="359"/>
                </a:cxn>
                <a:cxn ang="0">
                  <a:pos x="42" y="391"/>
                </a:cxn>
                <a:cxn ang="0">
                  <a:pos x="50" y="402"/>
                </a:cxn>
                <a:cxn ang="0">
                  <a:pos x="66" y="418"/>
                </a:cxn>
                <a:cxn ang="0">
                  <a:pos x="105" y="410"/>
                </a:cxn>
                <a:cxn ang="0">
                  <a:pos x="113" y="421"/>
                </a:cxn>
                <a:cxn ang="0">
                  <a:pos x="100" y="438"/>
                </a:cxn>
                <a:cxn ang="0">
                  <a:pos x="78" y="465"/>
                </a:cxn>
                <a:cxn ang="0">
                  <a:pos x="78" y="472"/>
                </a:cxn>
                <a:cxn ang="0">
                  <a:pos x="91" y="480"/>
                </a:cxn>
                <a:cxn ang="0">
                  <a:pos x="171" y="450"/>
                </a:cxn>
                <a:cxn ang="0">
                  <a:pos x="201" y="465"/>
                </a:cxn>
                <a:cxn ang="0">
                  <a:pos x="209" y="457"/>
                </a:cxn>
                <a:cxn ang="0">
                  <a:pos x="201" y="441"/>
                </a:cxn>
                <a:cxn ang="0">
                  <a:pos x="204" y="430"/>
                </a:cxn>
                <a:cxn ang="0">
                  <a:pos x="212" y="363"/>
                </a:cxn>
                <a:cxn ang="0">
                  <a:pos x="226" y="343"/>
                </a:cxn>
                <a:cxn ang="0">
                  <a:pos x="234" y="328"/>
                </a:cxn>
                <a:cxn ang="0">
                  <a:pos x="246" y="296"/>
                </a:cxn>
                <a:cxn ang="0">
                  <a:pos x="238" y="289"/>
                </a:cxn>
                <a:cxn ang="0">
                  <a:pos x="243" y="262"/>
                </a:cxn>
                <a:cxn ang="0">
                  <a:pos x="275" y="226"/>
                </a:cxn>
                <a:cxn ang="0">
                  <a:pos x="271" y="203"/>
                </a:cxn>
                <a:cxn ang="0">
                  <a:pos x="297" y="167"/>
                </a:cxn>
                <a:cxn ang="0">
                  <a:pos x="317" y="172"/>
                </a:cxn>
                <a:cxn ang="0">
                  <a:pos x="359" y="144"/>
                </a:cxn>
                <a:cxn ang="0">
                  <a:pos x="369" y="128"/>
                </a:cxn>
                <a:cxn ang="0">
                  <a:pos x="343" y="78"/>
                </a:cxn>
                <a:cxn ang="0">
                  <a:pos x="322" y="54"/>
                </a:cxn>
                <a:cxn ang="0">
                  <a:pos x="334" y="42"/>
                </a:cxn>
                <a:cxn ang="0">
                  <a:pos x="317" y="27"/>
                </a:cxn>
                <a:cxn ang="0">
                  <a:pos x="275" y="27"/>
                </a:cxn>
                <a:cxn ang="0">
                  <a:pos x="259" y="11"/>
                </a:cxn>
                <a:cxn ang="0">
                  <a:pos x="226" y="42"/>
                </a:cxn>
                <a:cxn ang="0">
                  <a:pos x="212" y="35"/>
                </a:cxn>
                <a:cxn ang="0">
                  <a:pos x="226" y="11"/>
                </a:cxn>
                <a:cxn ang="0">
                  <a:pos x="226" y="3"/>
                </a:cxn>
                <a:cxn ang="0">
                  <a:pos x="212" y="0"/>
                </a:cxn>
                <a:cxn ang="0">
                  <a:pos x="171" y="20"/>
                </a:cxn>
                <a:cxn ang="0">
                  <a:pos x="141" y="30"/>
                </a:cxn>
                <a:cxn ang="0">
                  <a:pos x="113" y="27"/>
                </a:cxn>
                <a:cxn ang="0">
                  <a:pos x="58" y="78"/>
                </a:cxn>
                <a:cxn ang="0">
                  <a:pos x="28" y="86"/>
                </a:cxn>
                <a:cxn ang="0">
                  <a:pos x="7" y="105"/>
                </a:cxn>
              </a:cxnLst>
              <a:rect l="0" t="0" r="r" b="b"/>
              <a:pathLst>
                <a:path w="370" h="481">
                  <a:moveTo>
                    <a:pt x="7" y="105"/>
                  </a:moveTo>
                  <a:lnTo>
                    <a:pt x="34" y="148"/>
                  </a:lnTo>
                  <a:lnTo>
                    <a:pt x="34" y="172"/>
                  </a:lnTo>
                  <a:lnTo>
                    <a:pt x="20" y="195"/>
                  </a:lnTo>
                  <a:lnTo>
                    <a:pt x="3" y="206"/>
                  </a:lnTo>
                  <a:lnTo>
                    <a:pt x="0" y="245"/>
                  </a:lnTo>
                  <a:lnTo>
                    <a:pt x="3" y="254"/>
                  </a:lnTo>
                  <a:lnTo>
                    <a:pt x="15" y="250"/>
                  </a:lnTo>
                  <a:lnTo>
                    <a:pt x="20" y="254"/>
                  </a:lnTo>
                  <a:lnTo>
                    <a:pt x="20" y="281"/>
                  </a:lnTo>
                  <a:lnTo>
                    <a:pt x="34" y="308"/>
                  </a:lnTo>
                  <a:lnTo>
                    <a:pt x="50" y="316"/>
                  </a:lnTo>
                  <a:lnTo>
                    <a:pt x="50" y="359"/>
                  </a:lnTo>
                  <a:lnTo>
                    <a:pt x="42" y="391"/>
                  </a:lnTo>
                  <a:lnTo>
                    <a:pt x="50" y="402"/>
                  </a:lnTo>
                  <a:lnTo>
                    <a:pt x="66" y="418"/>
                  </a:lnTo>
                  <a:lnTo>
                    <a:pt x="105" y="410"/>
                  </a:lnTo>
                  <a:lnTo>
                    <a:pt x="113" y="421"/>
                  </a:lnTo>
                  <a:lnTo>
                    <a:pt x="100" y="438"/>
                  </a:lnTo>
                  <a:lnTo>
                    <a:pt x="78" y="465"/>
                  </a:lnTo>
                  <a:lnTo>
                    <a:pt x="78" y="472"/>
                  </a:lnTo>
                  <a:lnTo>
                    <a:pt x="91" y="480"/>
                  </a:lnTo>
                  <a:lnTo>
                    <a:pt x="171" y="450"/>
                  </a:lnTo>
                  <a:lnTo>
                    <a:pt x="201" y="465"/>
                  </a:lnTo>
                  <a:lnTo>
                    <a:pt x="209" y="457"/>
                  </a:lnTo>
                  <a:lnTo>
                    <a:pt x="201" y="441"/>
                  </a:lnTo>
                  <a:lnTo>
                    <a:pt x="204" y="430"/>
                  </a:lnTo>
                  <a:lnTo>
                    <a:pt x="212" y="363"/>
                  </a:lnTo>
                  <a:lnTo>
                    <a:pt x="226" y="343"/>
                  </a:lnTo>
                  <a:lnTo>
                    <a:pt x="234" y="328"/>
                  </a:lnTo>
                  <a:lnTo>
                    <a:pt x="246" y="296"/>
                  </a:lnTo>
                  <a:lnTo>
                    <a:pt x="238" y="289"/>
                  </a:lnTo>
                  <a:lnTo>
                    <a:pt x="243" y="262"/>
                  </a:lnTo>
                  <a:lnTo>
                    <a:pt x="275" y="226"/>
                  </a:lnTo>
                  <a:lnTo>
                    <a:pt x="271" y="203"/>
                  </a:lnTo>
                  <a:lnTo>
                    <a:pt x="297" y="167"/>
                  </a:lnTo>
                  <a:lnTo>
                    <a:pt x="317" y="172"/>
                  </a:lnTo>
                  <a:lnTo>
                    <a:pt x="359" y="144"/>
                  </a:lnTo>
                  <a:lnTo>
                    <a:pt x="369" y="128"/>
                  </a:lnTo>
                  <a:lnTo>
                    <a:pt x="343" y="78"/>
                  </a:lnTo>
                  <a:lnTo>
                    <a:pt x="322" y="54"/>
                  </a:lnTo>
                  <a:lnTo>
                    <a:pt x="334" y="42"/>
                  </a:lnTo>
                  <a:lnTo>
                    <a:pt x="317" y="27"/>
                  </a:lnTo>
                  <a:lnTo>
                    <a:pt x="275" y="27"/>
                  </a:lnTo>
                  <a:lnTo>
                    <a:pt x="259" y="11"/>
                  </a:lnTo>
                  <a:lnTo>
                    <a:pt x="226" y="42"/>
                  </a:lnTo>
                  <a:lnTo>
                    <a:pt x="212" y="35"/>
                  </a:lnTo>
                  <a:lnTo>
                    <a:pt x="226" y="11"/>
                  </a:lnTo>
                  <a:lnTo>
                    <a:pt x="226" y="3"/>
                  </a:lnTo>
                  <a:lnTo>
                    <a:pt x="212" y="0"/>
                  </a:lnTo>
                  <a:lnTo>
                    <a:pt x="171" y="20"/>
                  </a:lnTo>
                  <a:lnTo>
                    <a:pt x="141" y="30"/>
                  </a:lnTo>
                  <a:lnTo>
                    <a:pt x="113" y="27"/>
                  </a:lnTo>
                  <a:lnTo>
                    <a:pt x="58" y="78"/>
                  </a:lnTo>
                  <a:lnTo>
                    <a:pt x="28" y="86"/>
                  </a:lnTo>
                  <a:lnTo>
                    <a:pt x="7" y="105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5062544" y="4251324"/>
              <a:ext cx="655637" cy="690563"/>
            </a:xfrm>
            <a:custGeom>
              <a:avLst/>
              <a:gdLst/>
              <a:ahLst/>
              <a:cxnLst>
                <a:cxn ang="0">
                  <a:pos x="368" y="54"/>
                </a:cxn>
                <a:cxn ang="0">
                  <a:pos x="359" y="15"/>
                </a:cxn>
                <a:cxn ang="0">
                  <a:pos x="327" y="23"/>
                </a:cxn>
                <a:cxn ang="0">
                  <a:pos x="305" y="35"/>
                </a:cxn>
                <a:cxn ang="0">
                  <a:pos x="280" y="20"/>
                </a:cxn>
                <a:cxn ang="0">
                  <a:pos x="242" y="27"/>
                </a:cxn>
                <a:cxn ang="0">
                  <a:pos x="117" y="0"/>
                </a:cxn>
                <a:cxn ang="0">
                  <a:pos x="125" y="31"/>
                </a:cxn>
                <a:cxn ang="0">
                  <a:pos x="70" y="31"/>
                </a:cxn>
                <a:cxn ang="0">
                  <a:pos x="20" y="86"/>
                </a:cxn>
                <a:cxn ang="0">
                  <a:pos x="42" y="211"/>
                </a:cxn>
                <a:cxn ang="0">
                  <a:pos x="3" y="257"/>
                </a:cxn>
                <a:cxn ang="0">
                  <a:pos x="54" y="266"/>
                </a:cxn>
                <a:cxn ang="0">
                  <a:pos x="62" y="344"/>
                </a:cxn>
                <a:cxn ang="0">
                  <a:pos x="104" y="325"/>
                </a:cxn>
                <a:cxn ang="0">
                  <a:pos x="121" y="344"/>
                </a:cxn>
                <a:cxn ang="0">
                  <a:pos x="159" y="316"/>
                </a:cxn>
                <a:cxn ang="0">
                  <a:pos x="201" y="316"/>
                </a:cxn>
                <a:cxn ang="0">
                  <a:pos x="222" y="347"/>
                </a:cxn>
                <a:cxn ang="0">
                  <a:pos x="196" y="403"/>
                </a:cxn>
                <a:cxn ang="0">
                  <a:pos x="196" y="425"/>
                </a:cxn>
                <a:cxn ang="0">
                  <a:pos x="233" y="445"/>
                </a:cxn>
                <a:cxn ang="0">
                  <a:pos x="267" y="433"/>
                </a:cxn>
                <a:cxn ang="0">
                  <a:pos x="280" y="403"/>
                </a:cxn>
                <a:cxn ang="0">
                  <a:pos x="309" y="394"/>
                </a:cxn>
                <a:cxn ang="0">
                  <a:pos x="351" y="398"/>
                </a:cxn>
                <a:cxn ang="0">
                  <a:pos x="343" y="379"/>
                </a:cxn>
                <a:cxn ang="0">
                  <a:pos x="406" y="371"/>
                </a:cxn>
                <a:cxn ang="0">
                  <a:pos x="418" y="344"/>
                </a:cxn>
                <a:cxn ang="0">
                  <a:pos x="427" y="269"/>
                </a:cxn>
                <a:cxn ang="0">
                  <a:pos x="398" y="234"/>
                </a:cxn>
                <a:cxn ang="0">
                  <a:pos x="393" y="203"/>
                </a:cxn>
                <a:cxn ang="0">
                  <a:pos x="376" y="199"/>
                </a:cxn>
                <a:cxn ang="0">
                  <a:pos x="398" y="149"/>
                </a:cxn>
                <a:cxn ang="0">
                  <a:pos x="410" y="101"/>
                </a:cxn>
              </a:cxnLst>
              <a:rect l="0" t="0" r="r" b="b"/>
              <a:pathLst>
                <a:path w="428" h="446">
                  <a:moveTo>
                    <a:pt x="384" y="59"/>
                  </a:moveTo>
                  <a:lnTo>
                    <a:pt x="368" y="54"/>
                  </a:lnTo>
                  <a:lnTo>
                    <a:pt x="359" y="42"/>
                  </a:lnTo>
                  <a:lnTo>
                    <a:pt x="359" y="15"/>
                  </a:lnTo>
                  <a:lnTo>
                    <a:pt x="348" y="3"/>
                  </a:lnTo>
                  <a:lnTo>
                    <a:pt x="327" y="23"/>
                  </a:lnTo>
                  <a:lnTo>
                    <a:pt x="317" y="35"/>
                  </a:lnTo>
                  <a:lnTo>
                    <a:pt x="305" y="35"/>
                  </a:lnTo>
                  <a:lnTo>
                    <a:pt x="301" y="15"/>
                  </a:lnTo>
                  <a:lnTo>
                    <a:pt x="280" y="20"/>
                  </a:lnTo>
                  <a:lnTo>
                    <a:pt x="259" y="35"/>
                  </a:lnTo>
                  <a:lnTo>
                    <a:pt x="242" y="27"/>
                  </a:lnTo>
                  <a:lnTo>
                    <a:pt x="209" y="8"/>
                  </a:lnTo>
                  <a:lnTo>
                    <a:pt x="117" y="0"/>
                  </a:lnTo>
                  <a:lnTo>
                    <a:pt x="108" y="12"/>
                  </a:lnTo>
                  <a:lnTo>
                    <a:pt x="125" y="31"/>
                  </a:lnTo>
                  <a:lnTo>
                    <a:pt x="104" y="42"/>
                  </a:lnTo>
                  <a:lnTo>
                    <a:pt x="70" y="31"/>
                  </a:lnTo>
                  <a:lnTo>
                    <a:pt x="33" y="59"/>
                  </a:lnTo>
                  <a:lnTo>
                    <a:pt x="20" y="86"/>
                  </a:lnTo>
                  <a:lnTo>
                    <a:pt x="24" y="149"/>
                  </a:lnTo>
                  <a:lnTo>
                    <a:pt x="42" y="211"/>
                  </a:lnTo>
                  <a:lnTo>
                    <a:pt x="0" y="254"/>
                  </a:lnTo>
                  <a:lnTo>
                    <a:pt x="3" y="257"/>
                  </a:lnTo>
                  <a:lnTo>
                    <a:pt x="42" y="250"/>
                  </a:lnTo>
                  <a:lnTo>
                    <a:pt x="54" y="266"/>
                  </a:lnTo>
                  <a:lnTo>
                    <a:pt x="42" y="313"/>
                  </a:lnTo>
                  <a:lnTo>
                    <a:pt x="62" y="344"/>
                  </a:lnTo>
                  <a:lnTo>
                    <a:pt x="83" y="352"/>
                  </a:lnTo>
                  <a:lnTo>
                    <a:pt x="104" y="325"/>
                  </a:lnTo>
                  <a:lnTo>
                    <a:pt x="113" y="344"/>
                  </a:lnTo>
                  <a:lnTo>
                    <a:pt x="121" y="344"/>
                  </a:lnTo>
                  <a:lnTo>
                    <a:pt x="149" y="316"/>
                  </a:lnTo>
                  <a:lnTo>
                    <a:pt x="159" y="316"/>
                  </a:lnTo>
                  <a:lnTo>
                    <a:pt x="175" y="308"/>
                  </a:lnTo>
                  <a:lnTo>
                    <a:pt x="201" y="316"/>
                  </a:lnTo>
                  <a:lnTo>
                    <a:pt x="201" y="344"/>
                  </a:lnTo>
                  <a:lnTo>
                    <a:pt x="222" y="347"/>
                  </a:lnTo>
                  <a:lnTo>
                    <a:pt x="212" y="374"/>
                  </a:lnTo>
                  <a:lnTo>
                    <a:pt x="196" y="403"/>
                  </a:lnTo>
                  <a:lnTo>
                    <a:pt x="188" y="425"/>
                  </a:lnTo>
                  <a:lnTo>
                    <a:pt x="196" y="425"/>
                  </a:lnTo>
                  <a:lnTo>
                    <a:pt x="217" y="406"/>
                  </a:lnTo>
                  <a:lnTo>
                    <a:pt x="233" y="445"/>
                  </a:lnTo>
                  <a:lnTo>
                    <a:pt x="251" y="433"/>
                  </a:lnTo>
                  <a:lnTo>
                    <a:pt x="267" y="433"/>
                  </a:lnTo>
                  <a:lnTo>
                    <a:pt x="280" y="425"/>
                  </a:lnTo>
                  <a:lnTo>
                    <a:pt x="280" y="403"/>
                  </a:lnTo>
                  <a:lnTo>
                    <a:pt x="288" y="394"/>
                  </a:lnTo>
                  <a:lnTo>
                    <a:pt x="309" y="394"/>
                  </a:lnTo>
                  <a:lnTo>
                    <a:pt x="343" y="410"/>
                  </a:lnTo>
                  <a:lnTo>
                    <a:pt x="351" y="398"/>
                  </a:lnTo>
                  <a:lnTo>
                    <a:pt x="343" y="386"/>
                  </a:lnTo>
                  <a:lnTo>
                    <a:pt x="343" y="379"/>
                  </a:lnTo>
                  <a:lnTo>
                    <a:pt x="368" y="359"/>
                  </a:lnTo>
                  <a:lnTo>
                    <a:pt x="406" y="371"/>
                  </a:lnTo>
                  <a:lnTo>
                    <a:pt x="427" y="355"/>
                  </a:lnTo>
                  <a:lnTo>
                    <a:pt x="418" y="344"/>
                  </a:lnTo>
                  <a:lnTo>
                    <a:pt x="427" y="313"/>
                  </a:lnTo>
                  <a:lnTo>
                    <a:pt x="427" y="269"/>
                  </a:lnTo>
                  <a:lnTo>
                    <a:pt x="410" y="262"/>
                  </a:lnTo>
                  <a:lnTo>
                    <a:pt x="398" y="234"/>
                  </a:lnTo>
                  <a:lnTo>
                    <a:pt x="398" y="207"/>
                  </a:lnTo>
                  <a:lnTo>
                    <a:pt x="393" y="203"/>
                  </a:lnTo>
                  <a:lnTo>
                    <a:pt x="380" y="207"/>
                  </a:lnTo>
                  <a:lnTo>
                    <a:pt x="376" y="199"/>
                  </a:lnTo>
                  <a:lnTo>
                    <a:pt x="380" y="160"/>
                  </a:lnTo>
                  <a:lnTo>
                    <a:pt x="398" y="149"/>
                  </a:lnTo>
                  <a:lnTo>
                    <a:pt x="410" y="125"/>
                  </a:lnTo>
                  <a:lnTo>
                    <a:pt x="410" y="101"/>
                  </a:lnTo>
                  <a:lnTo>
                    <a:pt x="384" y="59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4435480" y="4383088"/>
              <a:ext cx="730250" cy="608012"/>
            </a:xfrm>
            <a:custGeom>
              <a:avLst/>
              <a:gdLst/>
              <a:ahLst/>
              <a:cxnLst>
                <a:cxn ang="0">
                  <a:pos x="134" y="129"/>
                </a:cxn>
                <a:cxn ang="0">
                  <a:pos x="122" y="161"/>
                </a:cxn>
                <a:cxn ang="0">
                  <a:pos x="100" y="168"/>
                </a:cxn>
                <a:cxn ang="0">
                  <a:pos x="59" y="161"/>
                </a:cxn>
                <a:cxn ang="0">
                  <a:pos x="46" y="172"/>
                </a:cxn>
                <a:cxn ang="0">
                  <a:pos x="25" y="164"/>
                </a:cxn>
                <a:cxn ang="0">
                  <a:pos x="0" y="191"/>
                </a:cxn>
                <a:cxn ang="0">
                  <a:pos x="12" y="203"/>
                </a:cxn>
                <a:cxn ang="0">
                  <a:pos x="12" y="219"/>
                </a:cxn>
                <a:cxn ang="0">
                  <a:pos x="20" y="239"/>
                </a:cxn>
                <a:cxn ang="0">
                  <a:pos x="67" y="223"/>
                </a:cxn>
                <a:cxn ang="0">
                  <a:pos x="80" y="235"/>
                </a:cxn>
                <a:cxn ang="0">
                  <a:pos x="59" y="313"/>
                </a:cxn>
                <a:cxn ang="0">
                  <a:pos x="88" y="340"/>
                </a:cxn>
                <a:cxn ang="0">
                  <a:pos x="80" y="383"/>
                </a:cxn>
                <a:cxn ang="0">
                  <a:pos x="105" y="387"/>
                </a:cxn>
                <a:cxn ang="0">
                  <a:pos x="134" y="360"/>
                </a:cxn>
                <a:cxn ang="0">
                  <a:pos x="142" y="367"/>
                </a:cxn>
                <a:cxn ang="0">
                  <a:pos x="197" y="391"/>
                </a:cxn>
                <a:cxn ang="0">
                  <a:pos x="209" y="383"/>
                </a:cxn>
                <a:cxn ang="0">
                  <a:pos x="209" y="367"/>
                </a:cxn>
                <a:cxn ang="0">
                  <a:pos x="221" y="356"/>
                </a:cxn>
                <a:cxn ang="0">
                  <a:pos x="297" y="308"/>
                </a:cxn>
                <a:cxn ang="0">
                  <a:pos x="311" y="325"/>
                </a:cxn>
                <a:cxn ang="0">
                  <a:pos x="355" y="340"/>
                </a:cxn>
                <a:cxn ang="0">
                  <a:pos x="386" y="305"/>
                </a:cxn>
                <a:cxn ang="0">
                  <a:pos x="394" y="313"/>
                </a:cxn>
                <a:cxn ang="0">
                  <a:pos x="415" y="313"/>
                </a:cxn>
                <a:cxn ang="0">
                  <a:pos x="415" y="305"/>
                </a:cxn>
                <a:cxn ang="0">
                  <a:pos x="439" y="298"/>
                </a:cxn>
                <a:cxn ang="0">
                  <a:pos x="439" y="289"/>
                </a:cxn>
                <a:cxn ang="0">
                  <a:pos x="449" y="281"/>
                </a:cxn>
                <a:cxn ang="0">
                  <a:pos x="452" y="281"/>
                </a:cxn>
                <a:cxn ang="0">
                  <a:pos x="478" y="258"/>
                </a:cxn>
                <a:cxn ang="0">
                  <a:pos x="457" y="227"/>
                </a:cxn>
                <a:cxn ang="0">
                  <a:pos x="469" y="180"/>
                </a:cxn>
                <a:cxn ang="0">
                  <a:pos x="457" y="164"/>
                </a:cxn>
                <a:cxn ang="0">
                  <a:pos x="418" y="172"/>
                </a:cxn>
                <a:cxn ang="0">
                  <a:pos x="415" y="168"/>
                </a:cxn>
                <a:cxn ang="0">
                  <a:pos x="457" y="125"/>
                </a:cxn>
                <a:cxn ang="0">
                  <a:pos x="439" y="63"/>
                </a:cxn>
                <a:cxn ang="0">
                  <a:pos x="410" y="78"/>
                </a:cxn>
                <a:cxn ang="0">
                  <a:pos x="389" y="59"/>
                </a:cxn>
                <a:cxn ang="0">
                  <a:pos x="364" y="27"/>
                </a:cxn>
                <a:cxn ang="0">
                  <a:pos x="364" y="12"/>
                </a:cxn>
                <a:cxn ang="0">
                  <a:pos x="347" y="8"/>
                </a:cxn>
                <a:cxn ang="0">
                  <a:pos x="331" y="15"/>
                </a:cxn>
                <a:cxn ang="0">
                  <a:pos x="297" y="0"/>
                </a:cxn>
                <a:cxn ang="0">
                  <a:pos x="284" y="31"/>
                </a:cxn>
                <a:cxn ang="0">
                  <a:pos x="260" y="35"/>
                </a:cxn>
                <a:cxn ang="0">
                  <a:pos x="240" y="63"/>
                </a:cxn>
                <a:cxn ang="0">
                  <a:pos x="229" y="54"/>
                </a:cxn>
                <a:cxn ang="0">
                  <a:pos x="209" y="63"/>
                </a:cxn>
                <a:cxn ang="0">
                  <a:pos x="185" y="47"/>
                </a:cxn>
                <a:cxn ang="0">
                  <a:pos x="158" y="71"/>
                </a:cxn>
                <a:cxn ang="0">
                  <a:pos x="158" y="83"/>
                </a:cxn>
                <a:cxn ang="0">
                  <a:pos x="205" y="105"/>
                </a:cxn>
                <a:cxn ang="0">
                  <a:pos x="213" y="122"/>
                </a:cxn>
                <a:cxn ang="0">
                  <a:pos x="185" y="133"/>
                </a:cxn>
                <a:cxn ang="0">
                  <a:pos x="134" y="12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49" name="Freeform 19"/>
            <p:cNvSpPr/>
            <p:nvPr/>
          </p:nvSpPr>
          <p:spPr bwMode="auto">
            <a:xfrm>
              <a:off x="4435480" y="4383088"/>
              <a:ext cx="730250" cy="608012"/>
            </a:xfrm>
            <a:custGeom>
              <a:avLst/>
              <a:gdLst/>
              <a:ahLst/>
              <a:cxnLst>
                <a:cxn ang="0">
                  <a:pos x="134" y="129"/>
                </a:cxn>
                <a:cxn ang="0">
                  <a:pos x="122" y="161"/>
                </a:cxn>
                <a:cxn ang="0">
                  <a:pos x="100" y="168"/>
                </a:cxn>
                <a:cxn ang="0">
                  <a:pos x="59" y="161"/>
                </a:cxn>
                <a:cxn ang="0">
                  <a:pos x="46" y="172"/>
                </a:cxn>
                <a:cxn ang="0">
                  <a:pos x="25" y="164"/>
                </a:cxn>
                <a:cxn ang="0">
                  <a:pos x="0" y="191"/>
                </a:cxn>
                <a:cxn ang="0">
                  <a:pos x="12" y="203"/>
                </a:cxn>
                <a:cxn ang="0">
                  <a:pos x="12" y="219"/>
                </a:cxn>
                <a:cxn ang="0">
                  <a:pos x="20" y="239"/>
                </a:cxn>
                <a:cxn ang="0">
                  <a:pos x="67" y="223"/>
                </a:cxn>
                <a:cxn ang="0">
                  <a:pos x="80" y="235"/>
                </a:cxn>
                <a:cxn ang="0">
                  <a:pos x="59" y="313"/>
                </a:cxn>
                <a:cxn ang="0">
                  <a:pos x="88" y="340"/>
                </a:cxn>
                <a:cxn ang="0">
                  <a:pos x="80" y="383"/>
                </a:cxn>
                <a:cxn ang="0">
                  <a:pos x="105" y="387"/>
                </a:cxn>
                <a:cxn ang="0">
                  <a:pos x="134" y="360"/>
                </a:cxn>
                <a:cxn ang="0">
                  <a:pos x="142" y="367"/>
                </a:cxn>
                <a:cxn ang="0">
                  <a:pos x="197" y="391"/>
                </a:cxn>
                <a:cxn ang="0">
                  <a:pos x="209" y="383"/>
                </a:cxn>
                <a:cxn ang="0">
                  <a:pos x="209" y="367"/>
                </a:cxn>
                <a:cxn ang="0">
                  <a:pos x="221" y="356"/>
                </a:cxn>
                <a:cxn ang="0">
                  <a:pos x="297" y="308"/>
                </a:cxn>
                <a:cxn ang="0">
                  <a:pos x="311" y="325"/>
                </a:cxn>
                <a:cxn ang="0">
                  <a:pos x="355" y="340"/>
                </a:cxn>
                <a:cxn ang="0">
                  <a:pos x="386" y="305"/>
                </a:cxn>
                <a:cxn ang="0">
                  <a:pos x="394" y="313"/>
                </a:cxn>
                <a:cxn ang="0">
                  <a:pos x="415" y="313"/>
                </a:cxn>
                <a:cxn ang="0">
                  <a:pos x="415" y="305"/>
                </a:cxn>
                <a:cxn ang="0">
                  <a:pos x="439" y="298"/>
                </a:cxn>
                <a:cxn ang="0">
                  <a:pos x="439" y="289"/>
                </a:cxn>
                <a:cxn ang="0">
                  <a:pos x="449" y="281"/>
                </a:cxn>
                <a:cxn ang="0">
                  <a:pos x="452" y="281"/>
                </a:cxn>
                <a:cxn ang="0">
                  <a:pos x="478" y="258"/>
                </a:cxn>
                <a:cxn ang="0">
                  <a:pos x="457" y="227"/>
                </a:cxn>
                <a:cxn ang="0">
                  <a:pos x="469" y="180"/>
                </a:cxn>
                <a:cxn ang="0">
                  <a:pos x="457" y="164"/>
                </a:cxn>
                <a:cxn ang="0">
                  <a:pos x="418" y="172"/>
                </a:cxn>
                <a:cxn ang="0">
                  <a:pos x="415" y="168"/>
                </a:cxn>
                <a:cxn ang="0">
                  <a:pos x="457" y="125"/>
                </a:cxn>
                <a:cxn ang="0">
                  <a:pos x="439" y="63"/>
                </a:cxn>
                <a:cxn ang="0">
                  <a:pos x="410" y="78"/>
                </a:cxn>
                <a:cxn ang="0">
                  <a:pos x="389" y="59"/>
                </a:cxn>
                <a:cxn ang="0">
                  <a:pos x="364" y="27"/>
                </a:cxn>
                <a:cxn ang="0">
                  <a:pos x="364" y="12"/>
                </a:cxn>
                <a:cxn ang="0">
                  <a:pos x="347" y="8"/>
                </a:cxn>
                <a:cxn ang="0">
                  <a:pos x="331" y="15"/>
                </a:cxn>
                <a:cxn ang="0">
                  <a:pos x="297" y="0"/>
                </a:cxn>
                <a:cxn ang="0">
                  <a:pos x="284" y="31"/>
                </a:cxn>
                <a:cxn ang="0">
                  <a:pos x="260" y="35"/>
                </a:cxn>
                <a:cxn ang="0">
                  <a:pos x="240" y="63"/>
                </a:cxn>
                <a:cxn ang="0">
                  <a:pos x="229" y="54"/>
                </a:cxn>
                <a:cxn ang="0">
                  <a:pos x="209" y="63"/>
                </a:cxn>
                <a:cxn ang="0">
                  <a:pos x="185" y="47"/>
                </a:cxn>
                <a:cxn ang="0">
                  <a:pos x="158" y="71"/>
                </a:cxn>
                <a:cxn ang="0">
                  <a:pos x="158" y="83"/>
                </a:cxn>
                <a:cxn ang="0">
                  <a:pos x="205" y="105"/>
                </a:cxn>
                <a:cxn ang="0">
                  <a:pos x="213" y="122"/>
                </a:cxn>
                <a:cxn ang="0">
                  <a:pos x="185" y="133"/>
                </a:cxn>
                <a:cxn ang="0">
                  <a:pos x="134" y="129"/>
                </a:cxn>
              </a:cxnLst>
              <a:rect l="0" t="0" r="r" b="b"/>
              <a:pathLst>
                <a:path w="479" h="392">
                  <a:moveTo>
                    <a:pt x="134" y="129"/>
                  </a:moveTo>
                  <a:lnTo>
                    <a:pt x="122" y="161"/>
                  </a:lnTo>
                  <a:lnTo>
                    <a:pt x="100" y="168"/>
                  </a:lnTo>
                  <a:lnTo>
                    <a:pt x="59" y="161"/>
                  </a:lnTo>
                  <a:lnTo>
                    <a:pt x="46" y="172"/>
                  </a:lnTo>
                  <a:lnTo>
                    <a:pt x="25" y="164"/>
                  </a:lnTo>
                  <a:lnTo>
                    <a:pt x="0" y="191"/>
                  </a:lnTo>
                  <a:lnTo>
                    <a:pt x="12" y="203"/>
                  </a:lnTo>
                  <a:lnTo>
                    <a:pt x="12" y="219"/>
                  </a:lnTo>
                  <a:lnTo>
                    <a:pt x="20" y="239"/>
                  </a:lnTo>
                  <a:lnTo>
                    <a:pt x="67" y="223"/>
                  </a:lnTo>
                  <a:lnTo>
                    <a:pt x="80" y="235"/>
                  </a:lnTo>
                  <a:lnTo>
                    <a:pt x="59" y="313"/>
                  </a:lnTo>
                  <a:lnTo>
                    <a:pt x="88" y="340"/>
                  </a:lnTo>
                  <a:lnTo>
                    <a:pt x="80" y="383"/>
                  </a:lnTo>
                  <a:lnTo>
                    <a:pt x="105" y="387"/>
                  </a:lnTo>
                  <a:lnTo>
                    <a:pt x="134" y="360"/>
                  </a:lnTo>
                  <a:lnTo>
                    <a:pt x="142" y="367"/>
                  </a:lnTo>
                  <a:lnTo>
                    <a:pt x="197" y="391"/>
                  </a:lnTo>
                  <a:lnTo>
                    <a:pt x="209" y="383"/>
                  </a:lnTo>
                  <a:lnTo>
                    <a:pt x="209" y="367"/>
                  </a:lnTo>
                  <a:lnTo>
                    <a:pt x="221" y="356"/>
                  </a:lnTo>
                  <a:lnTo>
                    <a:pt x="297" y="308"/>
                  </a:lnTo>
                  <a:lnTo>
                    <a:pt x="311" y="325"/>
                  </a:lnTo>
                  <a:lnTo>
                    <a:pt x="355" y="340"/>
                  </a:lnTo>
                  <a:lnTo>
                    <a:pt x="386" y="305"/>
                  </a:lnTo>
                  <a:lnTo>
                    <a:pt x="394" y="313"/>
                  </a:lnTo>
                  <a:lnTo>
                    <a:pt x="415" y="313"/>
                  </a:lnTo>
                  <a:lnTo>
                    <a:pt x="415" y="305"/>
                  </a:lnTo>
                  <a:lnTo>
                    <a:pt x="439" y="298"/>
                  </a:lnTo>
                  <a:lnTo>
                    <a:pt x="439" y="289"/>
                  </a:lnTo>
                  <a:lnTo>
                    <a:pt x="449" y="281"/>
                  </a:lnTo>
                  <a:lnTo>
                    <a:pt x="452" y="281"/>
                  </a:lnTo>
                  <a:lnTo>
                    <a:pt x="478" y="258"/>
                  </a:lnTo>
                  <a:lnTo>
                    <a:pt x="457" y="227"/>
                  </a:lnTo>
                  <a:lnTo>
                    <a:pt x="469" y="180"/>
                  </a:lnTo>
                  <a:lnTo>
                    <a:pt x="457" y="164"/>
                  </a:lnTo>
                  <a:lnTo>
                    <a:pt x="418" y="172"/>
                  </a:lnTo>
                  <a:lnTo>
                    <a:pt x="415" y="168"/>
                  </a:lnTo>
                  <a:lnTo>
                    <a:pt x="457" y="125"/>
                  </a:lnTo>
                  <a:lnTo>
                    <a:pt x="439" y="63"/>
                  </a:lnTo>
                  <a:lnTo>
                    <a:pt x="410" y="78"/>
                  </a:lnTo>
                  <a:lnTo>
                    <a:pt x="389" y="59"/>
                  </a:lnTo>
                  <a:lnTo>
                    <a:pt x="364" y="27"/>
                  </a:lnTo>
                  <a:lnTo>
                    <a:pt x="364" y="12"/>
                  </a:lnTo>
                  <a:lnTo>
                    <a:pt x="347" y="8"/>
                  </a:lnTo>
                  <a:lnTo>
                    <a:pt x="331" y="15"/>
                  </a:lnTo>
                  <a:lnTo>
                    <a:pt x="297" y="0"/>
                  </a:lnTo>
                  <a:lnTo>
                    <a:pt x="284" y="31"/>
                  </a:lnTo>
                  <a:lnTo>
                    <a:pt x="260" y="35"/>
                  </a:lnTo>
                  <a:lnTo>
                    <a:pt x="240" y="63"/>
                  </a:lnTo>
                  <a:lnTo>
                    <a:pt x="229" y="54"/>
                  </a:lnTo>
                  <a:lnTo>
                    <a:pt x="209" y="63"/>
                  </a:lnTo>
                  <a:lnTo>
                    <a:pt x="185" y="47"/>
                  </a:lnTo>
                  <a:lnTo>
                    <a:pt x="158" y="71"/>
                  </a:lnTo>
                  <a:lnTo>
                    <a:pt x="158" y="83"/>
                  </a:lnTo>
                  <a:lnTo>
                    <a:pt x="205" y="105"/>
                  </a:lnTo>
                  <a:lnTo>
                    <a:pt x="213" y="122"/>
                  </a:lnTo>
                  <a:lnTo>
                    <a:pt x="185" y="133"/>
                  </a:lnTo>
                  <a:lnTo>
                    <a:pt x="134" y="129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50" name="Freeform 20"/>
            <p:cNvSpPr/>
            <p:nvPr/>
          </p:nvSpPr>
          <p:spPr bwMode="auto">
            <a:xfrm>
              <a:off x="6134108" y="3970337"/>
              <a:ext cx="457201" cy="504825"/>
            </a:xfrm>
            <a:custGeom>
              <a:avLst/>
              <a:gdLst/>
              <a:ahLst/>
              <a:cxnLst>
                <a:cxn ang="0">
                  <a:pos x="217" y="310"/>
                </a:cxn>
                <a:cxn ang="0">
                  <a:pos x="171" y="325"/>
                </a:cxn>
                <a:cxn ang="0">
                  <a:pos x="146" y="301"/>
                </a:cxn>
                <a:cxn ang="0">
                  <a:pos x="130" y="321"/>
                </a:cxn>
                <a:cxn ang="0">
                  <a:pos x="99" y="321"/>
                </a:cxn>
                <a:cxn ang="0">
                  <a:pos x="87" y="298"/>
                </a:cxn>
                <a:cxn ang="0">
                  <a:pos x="75" y="266"/>
                </a:cxn>
                <a:cxn ang="0">
                  <a:pos x="46" y="262"/>
                </a:cxn>
                <a:cxn ang="0">
                  <a:pos x="20" y="212"/>
                </a:cxn>
                <a:cxn ang="0">
                  <a:pos x="0" y="188"/>
                </a:cxn>
                <a:cxn ang="0">
                  <a:pos x="12" y="176"/>
                </a:cxn>
                <a:cxn ang="0">
                  <a:pos x="20" y="173"/>
                </a:cxn>
                <a:cxn ang="0">
                  <a:pos x="50" y="134"/>
                </a:cxn>
                <a:cxn ang="0">
                  <a:pos x="46" y="98"/>
                </a:cxn>
                <a:cxn ang="0">
                  <a:pos x="58" y="86"/>
                </a:cxn>
                <a:cxn ang="0">
                  <a:pos x="78" y="83"/>
                </a:cxn>
                <a:cxn ang="0">
                  <a:pos x="87" y="75"/>
                </a:cxn>
                <a:cxn ang="0">
                  <a:pos x="78" y="59"/>
                </a:cxn>
                <a:cxn ang="0">
                  <a:pos x="91" y="43"/>
                </a:cxn>
                <a:cxn ang="0">
                  <a:pos x="91" y="12"/>
                </a:cxn>
                <a:cxn ang="0">
                  <a:pos x="108" y="4"/>
                </a:cxn>
                <a:cxn ang="0">
                  <a:pos x="133" y="20"/>
                </a:cxn>
                <a:cxn ang="0">
                  <a:pos x="171" y="27"/>
                </a:cxn>
                <a:cxn ang="0">
                  <a:pos x="193" y="0"/>
                </a:cxn>
                <a:cxn ang="0">
                  <a:pos x="221" y="24"/>
                </a:cxn>
                <a:cxn ang="0">
                  <a:pos x="209" y="32"/>
                </a:cxn>
                <a:cxn ang="0">
                  <a:pos x="193" y="51"/>
                </a:cxn>
                <a:cxn ang="0">
                  <a:pos x="171" y="59"/>
                </a:cxn>
                <a:cxn ang="0">
                  <a:pos x="162" y="63"/>
                </a:cxn>
                <a:cxn ang="0">
                  <a:pos x="182" y="75"/>
                </a:cxn>
                <a:cxn ang="0">
                  <a:pos x="225" y="59"/>
                </a:cxn>
                <a:cxn ang="0">
                  <a:pos x="292" y="86"/>
                </a:cxn>
                <a:cxn ang="0">
                  <a:pos x="297" y="137"/>
                </a:cxn>
                <a:cxn ang="0">
                  <a:pos x="271" y="137"/>
                </a:cxn>
                <a:cxn ang="0">
                  <a:pos x="271" y="153"/>
                </a:cxn>
                <a:cxn ang="0">
                  <a:pos x="284" y="176"/>
                </a:cxn>
                <a:cxn ang="0">
                  <a:pos x="271" y="188"/>
                </a:cxn>
                <a:cxn ang="0">
                  <a:pos x="284" y="208"/>
                </a:cxn>
                <a:cxn ang="0">
                  <a:pos x="263" y="235"/>
                </a:cxn>
                <a:cxn ang="0">
                  <a:pos x="254" y="223"/>
                </a:cxn>
                <a:cxn ang="0">
                  <a:pos x="221" y="298"/>
                </a:cxn>
                <a:cxn ang="0">
                  <a:pos x="217" y="310"/>
                </a:cxn>
              </a:cxnLst>
              <a:rect l="0" t="0" r="r" b="b"/>
              <a:pathLst>
                <a:path w="298" h="326">
                  <a:moveTo>
                    <a:pt x="217" y="310"/>
                  </a:moveTo>
                  <a:lnTo>
                    <a:pt x="171" y="325"/>
                  </a:lnTo>
                  <a:lnTo>
                    <a:pt x="146" y="301"/>
                  </a:lnTo>
                  <a:lnTo>
                    <a:pt x="130" y="321"/>
                  </a:lnTo>
                  <a:lnTo>
                    <a:pt x="99" y="321"/>
                  </a:lnTo>
                  <a:lnTo>
                    <a:pt x="87" y="298"/>
                  </a:lnTo>
                  <a:lnTo>
                    <a:pt x="75" y="266"/>
                  </a:lnTo>
                  <a:lnTo>
                    <a:pt x="46" y="262"/>
                  </a:lnTo>
                  <a:lnTo>
                    <a:pt x="20" y="212"/>
                  </a:lnTo>
                  <a:lnTo>
                    <a:pt x="0" y="188"/>
                  </a:lnTo>
                  <a:lnTo>
                    <a:pt x="12" y="176"/>
                  </a:lnTo>
                  <a:lnTo>
                    <a:pt x="20" y="173"/>
                  </a:lnTo>
                  <a:lnTo>
                    <a:pt x="50" y="134"/>
                  </a:lnTo>
                  <a:lnTo>
                    <a:pt x="46" y="98"/>
                  </a:lnTo>
                  <a:lnTo>
                    <a:pt x="58" y="86"/>
                  </a:lnTo>
                  <a:lnTo>
                    <a:pt x="78" y="83"/>
                  </a:lnTo>
                  <a:lnTo>
                    <a:pt x="87" y="75"/>
                  </a:lnTo>
                  <a:lnTo>
                    <a:pt x="78" y="59"/>
                  </a:lnTo>
                  <a:lnTo>
                    <a:pt x="91" y="43"/>
                  </a:lnTo>
                  <a:lnTo>
                    <a:pt x="91" y="12"/>
                  </a:lnTo>
                  <a:lnTo>
                    <a:pt x="108" y="4"/>
                  </a:lnTo>
                  <a:lnTo>
                    <a:pt x="133" y="20"/>
                  </a:lnTo>
                  <a:lnTo>
                    <a:pt x="171" y="27"/>
                  </a:lnTo>
                  <a:lnTo>
                    <a:pt x="193" y="0"/>
                  </a:lnTo>
                  <a:lnTo>
                    <a:pt x="221" y="24"/>
                  </a:lnTo>
                  <a:lnTo>
                    <a:pt x="209" y="32"/>
                  </a:lnTo>
                  <a:lnTo>
                    <a:pt x="193" y="51"/>
                  </a:lnTo>
                  <a:lnTo>
                    <a:pt x="171" y="59"/>
                  </a:lnTo>
                  <a:lnTo>
                    <a:pt x="162" y="63"/>
                  </a:lnTo>
                  <a:lnTo>
                    <a:pt x="182" y="75"/>
                  </a:lnTo>
                  <a:lnTo>
                    <a:pt x="225" y="59"/>
                  </a:lnTo>
                  <a:lnTo>
                    <a:pt x="292" y="86"/>
                  </a:lnTo>
                  <a:lnTo>
                    <a:pt x="297" y="137"/>
                  </a:lnTo>
                  <a:lnTo>
                    <a:pt x="271" y="137"/>
                  </a:lnTo>
                  <a:lnTo>
                    <a:pt x="271" y="153"/>
                  </a:lnTo>
                  <a:lnTo>
                    <a:pt x="284" y="176"/>
                  </a:lnTo>
                  <a:lnTo>
                    <a:pt x="271" y="188"/>
                  </a:lnTo>
                  <a:lnTo>
                    <a:pt x="284" y="208"/>
                  </a:lnTo>
                  <a:lnTo>
                    <a:pt x="263" y="235"/>
                  </a:lnTo>
                  <a:lnTo>
                    <a:pt x="254" y="223"/>
                  </a:lnTo>
                  <a:lnTo>
                    <a:pt x="221" y="298"/>
                  </a:lnTo>
                  <a:lnTo>
                    <a:pt x="217" y="31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51" name="Freeform 21"/>
            <p:cNvSpPr/>
            <p:nvPr/>
          </p:nvSpPr>
          <p:spPr bwMode="auto">
            <a:xfrm>
              <a:off x="5703895" y="3602037"/>
              <a:ext cx="569912" cy="641351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154" y="35"/>
                </a:cxn>
                <a:cxn ang="0">
                  <a:pos x="204" y="54"/>
                </a:cxn>
                <a:cxn ang="0">
                  <a:pos x="225" y="59"/>
                </a:cxn>
                <a:cxn ang="0">
                  <a:pos x="242" y="108"/>
                </a:cxn>
                <a:cxn ang="0">
                  <a:pos x="280" y="132"/>
                </a:cxn>
                <a:cxn ang="0">
                  <a:pos x="309" y="113"/>
                </a:cxn>
                <a:cxn ang="0">
                  <a:pos x="317" y="144"/>
                </a:cxn>
                <a:cxn ang="0">
                  <a:pos x="285" y="159"/>
                </a:cxn>
                <a:cxn ang="0">
                  <a:pos x="267" y="186"/>
                </a:cxn>
                <a:cxn ang="0">
                  <a:pos x="309" y="222"/>
                </a:cxn>
                <a:cxn ang="0">
                  <a:pos x="372" y="249"/>
                </a:cxn>
                <a:cxn ang="0">
                  <a:pos x="359" y="296"/>
                </a:cxn>
                <a:cxn ang="0">
                  <a:pos x="359" y="320"/>
                </a:cxn>
                <a:cxn ang="0">
                  <a:pos x="326" y="335"/>
                </a:cxn>
                <a:cxn ang="0">
                  <a:pos x="301" y="410"/>
                </a:cxn>
                <a:cxn ang="0">
                  <a:pos x="275" y="398"/>
                </a:cxn>
                <a:cxn ang="0">
                  <a:pos x="217" y="382"/>
                </a:cxn>
                <a:cxn ang="0">
                  <a:pos x="170" y="405"/>
                </a:cxn>
                <a:cxn ang="0">
                  <a:pos x="183" y="374"/>
                </a:cxn>
                <a:cxn ang="0">
                  <a:pos x="129" y="390"/>
                </a:cxn>
                <a:cxn ang="0">
                  <a:pos x="104" y="304"/>
                </a:cxn>
                <a:cxn ang="0">
                  <a:pos x="78" y="288"/>
                </a:cxn>
                <a:cxn ang="0">
                  <a:pos x="58" y="245"/>
                </a:cxn>
                <a:cxn ang="0">
                  <a:pos x="83" y="215"/>
                </a:cxn>
                <a:cxn ang="0">
                  <a:pos x="70" y="176"/>
                </a:cxn>
                <a:cxn ang="0">
                  <a:pos x="20" y="171"/>
                </a:cxn>
                <a:cxn ang="0">
                  <a:pos x="20" y="128"/>
                </a:cxn>
                <a:cxn ang="0">
                  <a:pos x="42" y="93"/>
                </a:cxn>
                <a:cxn ang="0">
                  <a:pos x="50" y="50"/>
                </a:cxn>
                <a:cxn ang="0">
                  <a:pos x="78" y="78"/>
                </a:cxn>
                <a:cxn ang="0">
                  <a:pos x="113" y="54"/>
                </a:cxn>
                <a:cxn ang="0">
                  <a:pos x="78" y="20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52" name="Freeform 22"/>
            <p:cNvSpPr/>
            <p:nvPr/>
          </p:nvSpPr>
          <p:spPr bwMode="auto">
            <a:xfrm>
              <a:off x="5703895" y="3602037"/>
              <a:ext cx="569912" cy="641351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154" y="35"/>
                </a:cxn>
                <a:cxn ang="0">
                  <a:pos x="204" y="54"/>
                </a:cxn>
                <a:cxn ang="0">
                  <a:pos x="225" y="59"/>
                </a:cxn>
                <a:cxn ang="0">
                  <a:pos x="242" y="108"/>
                </a:cxn>
                <a:cxn ang="0">
                  <a:pos x="280" y="132"/>
                </a:cxn>
                <a:cxn ang="0">
                  <a:pos x="309" y="113"/>
                </a:cxn>
                <a:cxn ang="0">
                  <a:pos x="317" y="144"/>
                </a:cxn>
                <a:cxn ang="0">
                  <a:pos x="285" y="159"/>
                </a:cxn>
                <a:cxn ang="0">
                  <a:pos x="267" y="186"/>
                </a:cxn>
                <a:cxn ang="0">
                  <a:pos x="309" y="222"/>
                </a:cxn>
                <a:cxn ang="0">
                  <a:pos x="372" y="249"/>
                </a:cxn>
                <a:cxn ang="0">
                  <a:pos x="359" y="296"/>
                </a:cxn>
                <a:cxn ang="0">
                  <a:pos x="359" y="320"/>
                </a:cxn>
                <a:cxn ang="0">
                  <a:pos x="326" y="335"/>
                </a:cxn>
                <a:cxn ang="0">
                  <a:pos x="301" y="410"/>
                </a:cxn>
                <a:cxn ang="0">
                  <a:pos x="275" y="398"/>
                </a:cxn>
                <a:cxn ang="0">
                  <a:pos x="217" y="382"/>
                </a:cxn>
                <a:cxn ang="0">
                  <a:pos x="170" y="405"/>
                </a:cxn>
                <a:cxn ang="0">
                  <a:pos x="183" y="374"/>
                </a:cxn>
                <a:cxn ang="0">
                  <a:pos x="129" y="390"/>
                </a:cxn>
                <a:cxn ang="0">
                  <a:pos x="104" y="304"/>
                </a:cxn>
                <a:cxn ang="0">
                  <a:pos x="78" y="288"/>
                </a:cxn>
                <a:cxn ang="0">
                  <a:pos x="58" y="245"/>
                </a:cxn>
                <a:cxn ang="0">
                  <a:pos x="83" y="215"/>
                </a:cxn>
                <a:cxn ang="0">
                  <a:pos x="70" y="176"/>
                </a:cxn>
                <a:cxn ang="0">
                  <a:pos x="20" y="171"/>
                </a:cxn>
                <a:cxn ang="0">
                  <a:pos x="20" y="128"/>
                </a:cxn>
                <a:cxn ang="0">
                  <a:pos x="42" y="93"/>
                </a:cxn>
                <a:cxn ang="0">
                  <a:pos x="50" y="50"/>
                </a:cxn>
                <a:cxn ang="0">
                  <a:pos x="78" y="78"/>
                </a:cxn>
                <a:cxn ang="0">
                  <a:pos x="113" y="54"/>
                </a:cxn>
                <a:cxn ang="0">
                  <a:pos x="78" y="20"/>
                </a:cxn>
              </a:cxnLst>
              <a:rect l="0" t="0" r="r" b="b"/>
              <a:pathLst>
                <a:path w="373" h="414">
                  <a:moveTo>
                    <a:pt x="75" y="3"/>
                  </a:moveTo>
                  <a:lnTo>
                    <a:pt x="86" y="0"/>
                  </a:lnTo>
                  <a:lnTo>
                    <a:pt x="133" y="15"/>
                  </a:lnTo>
                  <a:lnTo>
                    <a:pt x="154" y="35"/>
                  </a:lnTo>
                  <a:lnTo>
                    <a:pt x="188" y="47"/>
                  </a:lnTo>
                  <a:lnTo>
                    <a:pt x="204" y="54"/>
                  </a:lnTo>
                  <a:lnTo>
                    <a:pt x="222" y="54"/>
                  </a:lnTo>
                  <a:lnTo>
                    <a:pt x="225" y="59"/>
                  </a:lnTo>
                  <a:lnTo>
                    <a:pt x="222" y="101"/>
                  </a:lnTo>
                  <a:lnTo>
                    <a:pt x="242" y="108"/>
                  </a:lnTo>
                  <a:lnTo>
                    <a:pt x="250" y="125"/>
                  </a:lnTo>
                  <a:lnTo>
                    <a:pt x="280" y="132"/>
                  </a:lnTo>
                  <a:lnTo>
                    <a:pt x="293" y="113"/>
                  </a:lnTo>
                  <a:lnTo>
                    <a:pt x="309" y="113"/>
                  </a:lnTo>
                  <a:lnTo>
                    <a:pt x="321" y="128"/>
                  </a:lnTo>
                  <a:lnTo>
                    <a:pt x="317" y="144"/>
                  </a:lnTo>
                  <a:lnTo>
                    <a:pt x="285" y="147"/>
                  </a:lnTo>
                  <a:lnTo>
                    <a:pt x="285" y="159"/>
                  </a:lnTo>
                  <a:lnTo>
                    <a:pt x="285" y="171"/>
                  </a:lnTo>
                  <a:lnTo>
                    <a:pt x="267" y="186"/>
                  </a:lnTo>
                  <a:lnTo>
                    <a:pt x="280" y="203"/>
                  </a:lnTo>
                  <a:lnTo>
                    <a:pt x="309" y="222"/>
                  </a:lnTo>
                  <a:lnTo>
                    <a:pt x="309" y="245"/>
                  </a:lnTo>
                  <a:lnTo>
                    <a:pt x="372" y="249"/>
                  </a:lnTo>
                  <a:lnTo>
                    <a:pt x="372" y="281"/>
                  </a:lnTo>
                  <a:lnTo>
                    <a:pt x="359" y="296"/>
                  </a:lnTo>
                  <a:lnTo>
                    <a:pt x="368" y="312"/>
                  </a:lnTo>
                  <a:lnTo>
                    <a:pt x="359" y="320"/>
                  </a:lnTo>
                  <a:lnTo>
                    <a:pt x="338" y="323"/>
                  </a:lnTo>
                  <a:lnTo>
                    <a:pt x="326" y="335"/>
                  </a:lnTo>
                  <a:lnTo>
                    <a:pt x="329" y="371"/>
                  </a:lnTo>
                  <a:lnTo>
                    <a:pt x="301" y="410"/>
                  </a:lnTo>
                  <a:lnTo>
                    <a:pt x="293" y="413"/>
                  </a:lnTo>
                  <a:lnTo>
                    <a:pt x="275" y="398"/>
                  </a:lnTo>
                  <a:lnTo>
                    <a:pt x="233" y="398"/>
                  </a:lnTo>
                  <a:lnTo>
                    <a:pt x="217" y="382"/>
                  </a:lnTo>
                  <a:lnTo>
                    <a:pt x="183" y="413"/>
                  </a:lnTo>
                  <a:lnTo>
                    <a:pt x="170" y="405"/>
                  </a:lnTo>
                  <a:lnTo>
                    <a:pt x="183" y="382"/>
                  </a:lnTo>
                  <a:lnTo>
                    <a:pt x="183" y="374"/>
                  </a:lnTo>
                  <a:lnTo>
                    <a:pt x="170" y="371"/>
                  </a:lnTo>
                  <a:lnTo>
                    <a:pt x="129" y="390"/>
                  </a:lnTo>
                  <a:lnTo>
                    <a:pt x="91" y="323"/>
                  </a:lnTo>
                  <a:lnTo>
                    <a:pt x="104" y="304"/>
                  </a:lnTo>
                  <a:lnTo>
                    <a:pt x="99" y="296"/>
                  </a:lnTo>
                  <a:lnTo>
                    <a:pt x="78" y="288"/>
                  </a:lnTo>
                  <a:lnTo>
                    <a:pt x="45" y="273"/>
                  </a:lnTo>
                  <a:lnTo>
                    <a:pt x="58" y="245"/>
                  </a:lnTo>
                  <a:lnTo>
                    <a:pt x="78" y="237"/>
                  </a:lnTo>
                  <a:lnTo>
                    <a:pt x="83" y="215"/>
                  </a:lnTo>
                  <a:lnTo>
                    <a:pt x="75" y="179"/>
                  </a:lnTo>
                  <a:lnTo>
                    <a:pt x="70" y="176"/>
                  </a:lnTo>
                  <a:lnTo>
                    <a:pt x="54" y="195"/>
                  </a:lnTo>
                  <a:lnTo>
                    <a:pt x="20" y="171"/>
                  </a:lnTo>
                  <a:lnTo>
                    <a:pt x="0" y="144"/>
                  </a:lnTo>
                  <a:lnTo>
                    <a:pt x="20" y="128"/>
                  </a:lnTo>
                  <a:lnTo>
                    <a:pt x="28" y="101"/>
                  </a:lnTo>
                  <a:lnTo>
                    <a:pt x="42" y="93"/>
                  </a:lnTo>
                  <a:lnTo>
                    <a:pt x="42" y="59"/>
                  </a:lnTo>
                  <a:lnTo>
                    <a:pt x="50" y="50"/>
                  </a:lnTo>
                  <a:lnTo>
                    <a:pt x="66" y="62"/>
                  </a:lnTo>
                  <a:lnTo>
                    <a:pt x="78" y="78"/>
                  </a:lnTo>
                  <a:lnTo>
                    <a:pt x="104" y="62"/>
                  </a:lnTo>
                  <a:lnTo>
                    <a:pt x="113" y="54"/>
                  </a:lnTo>
                  <a:lnTo>
                    <a:pt x="107" y="35"/>
                  </a:lnTo>
                  <a:lnTo>
                    <a:pt x="78" y="20"/>
                  </a:lnTo>
                  <a:lnTo>
                    <a:pt x="75" y="3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53" name="Freeform 23"/>
            <p:cNvSpPr/>
            <p:nvPr/>
          </p:nvSpPr>
          <p:spPr bwMode="auto">
            <a:xfrm>
              <a:off x="5837245" y="3503612"/>
              <a:ext cx="674688" cy="511174"/>
            </a:xfrm>
            <a:custGeom>
              <a:avLst/>
              <a:gdLst/>
              <a:ahLst/>
              <a:cxnLst>
                <a:cxn ang="0">
                  <a:pos x="412" y="258"/>
                </a:cxn>
                <a:cxn ang="0">
                  <a:pos x="398" y="288"/>
                </a:cxn>
                <a:cxn ang="0">
                  <a:pos x="387" y="300"/>
                </a:cxn>
                <a:cxn ang="0">
                  <a:pos x="366" y="327"/>
                </a:cxn>
                <a:cxn ang="0">
                  <a:pos x="327" y="319"/>
                </a:cxn>
                <a:cxn ang="0">
                  <a:pos x="303" y="304"/>
                </a:cxn>
                <a:cxn ang="0">
                  <a:pos x="286" y="312"/>
                </a:cxn>
                <a:cxn ang="0">
                  <a:pos x="223" y="308"/>
                </a:cxn>
                <a:cxn ang="0">
                  <a:pos x="223" y="285"/>
                </a:cxn>
                <a:cxn ang="0">
                  <a:pos x="193" y="265"/>
                </a:cxn>
                <a:cxn ang="0">
                  <a:pos x="180" y="249"/>
                </a:cxn>
                <a:cxn ang="0">
                  <a:pos x="198" y="234"/>
                </a:cxn>
                <a:cxn ang="0">
                  <a:pos x="198" y="222"/>
                </a:cxn>
                <a:cxn ang="0">
                  <a:pos x="198" y="210"/>
                </a:cxn>
                <a:cxn ang="0">
                  <a:pos x="231" y="207"/>
                </a:cxn>
                <a:cxn ang="0">
                  <a:pos x="235" y="191"/>
                </a:cxn>
                <a:cxn ang="0">
                  <a:pos x="223" y="175"/>
                </a:cxn>
                <a:cxn ang="0">
                  <a:pos x="206" y="175"/>
                </a:cxn>
                <a:cxn ang="0">
                  <a:pos x="193" y="195"/>
                </a:cxn>
                <a:cxn ang="0">
                  <a:pos x="164" y="187"/>
                </a:cxn>
                <a:cxn ang="0">
                  <a:pos x="155" y="171"/>
                </a:cxn>
                <a:cxn ang="0">
                  <a:pos x="135" y="164"/>
                </a:cxn>
                <a:cxn ang="0">
                  <a:pos x="138" y="121"/>
                </a:cxn>
                <a:cxn ang="0">
                  <a:pos x="135" y="117"/>
                </a:cxn>
                <a:cxn ang="0">
                  <a:pos x="117" y="117"/>
                </a:cxn>
                <a:cxn ang="0">
                  <a:pos x="101" y="109"/>
                </a:cxn>
                <a:cxn ang="0">
                  <a:pos x="67" y="97"/>
                </a:cxn>
                <a:cxn ang="0">
                  <a:pos x="46" y="78"/>
                </a:cxn>
                <a:cxn ang="0">
                  <a:pos x="0" y="63"/>
                </a:cxn>
                <a:cxn ang="0">
                  <a:pos x="4" y="43"/>
                </a:cxn>
                <a:cxn ang="0">
                  <a:pos x="20" y="35"/>
                </a:cxn>
                <a:cxn ang="0">
                  <a:pos x="54" y="63"/>
                </a:cxn>
                <a:cxn ang="0">
                  <a:pos x="67" y="63"/>
                </a:cxn>
                <a:cxn ang="0">
                  <a:pos x="97" y="58"/>
                </a:cxn>
                <a:cxn ang="0">
                  <a:pos x="114" y="47"/>
                </a:cxn>
                <a:cxn ang="0">
                  <a:pos x="138" y="66"/>
                </a:cxn>
                <a:cxn ang="0">
                  <a:pos x="146" y="47"/>
                </a:cxn>
                <a:cxn ang="0">
                  <a:pos x="151" y="39"/>
                </a:cxn>
                <a:cxn ang="0">
                  <a:pos x="172" y="27"/>
                </a:cxn>
                <a:cxn ang="0">
                  <a:pos x="177" y="4"/>
                </a:cxn>
                <a:cxn ang="0">
                  <a:pos x="198" y="0"/>
                </a:cxn>
                <a:cxn ang="0">
                  <a:pos x="248" y="31"/>
                </a:cxn>
                <a:cxn ang="0">
                  <a:pos x="281" y="47"/>
                </a:cxn>
                <a:cxn ang="0">
                  <a:pos x="353" y="152"/>
                </a:cxn>
                <a:cxn ang="0">
                  <a:pos x="349" y="164"/>
                </a:cxn>
                <a:cxn ang="0">
                  <a:pos x="395" y="183"/>
                </a:cxn>
                <a:cxn ang="0">
                  <a:pos x="407" y="202"/>
                </a:cxn>
                <a:cxn ang="0">
                  <a:pos x="429" y="210"/>
                </a:cxn>
                <a:cxn ang="0">
                  <a:pos x="441" y="230"/>
                </a:cxn>
                <a:cxn ang="0">
                  <a:pos x="424" y="238"/>
                </a:cxn>
                <a:cxn ang="0">
                  <a:pos x="403" y="230"/>
                </a:cxn>
                <a:cxn ang="0">
                  <a:pos x="369" y="230"/>
                </a:cxn>
                <a:cxn ang="0">
                  <a:pos x="340" y="219"/>
                </a:cxn>
                <a:cxn ang="0">
                  <a:pos x="327" y="230"/>
                </a:cxn>
                <a:cxn ang="0">
                  <a:pos x="357" y="238"/>
                </a:cxn>
                <a:cxn ang="0">
                  <a:pos x="382" y="249"/>
                </a:cxn>
                <a:cxn ang="0">
                  <a:pos x="412" y="258"/>
                </a:cxn>
              </a:cxnLst>
              <a:rect l="0" t="0" r="r" b="b"/>
              <a:pathLst>
                <a:path w="442" h="328">
                  <a:moveTo>
                    <a:pt x="412" y="258"/>
                  </a:moveTo>
                  <a:lnTo>
                    <a:pt x="398" y="288"/>
                  </a:lnTo>
                  <a:lnTo>
                    <a:pt x="387" y="300"/>
                  </a:lnTo>
                  <a:lnTo>
                    <a:pt x="366" y="327"/>
                  </a:lnTo>
                  <a:lnTo>
                    <a:pt x="327" y="319"/>
                  </a:lnTo>
                  <a:lnTo>
                    <a:pt x="303" y="304"/>
                  </a:lnTo>
                  <a:lnTo>
                    <a:pt x="286" y="312"/>
                  </a:lnTo>
                  <a:lnTo>
                    <a:pt x="223" y="308"/>
                  </a:lnTo>
                  <a:lnTo>
                    <a:pt x="223" y="285"/>
                  </a:lnTo>
                  <a:lnTo>
                    <a:pt x="193" y="265"/>
                  </a:lnTo>
                  <a:lnTo>
                    <a:pt x="180" y="249"/>
                  </a:lnTo>
                  <a:lnTo>
                    <a:pt x="198" y="234"/>
                  </a:lnTo>
                  <a:lnTo>
                    <a:pt x="198" y="222"/>
                  </a:lnTo>
                  <a:lnTo>
                    <a:pt x="198" y="210"/>
                  </a:lnTo>
                  <a:lnTo>
                    <a:pt x="231" y="207"/>
                  </a:lnTo>
                  <a:lnTo>
                    <a:pt x="235" y="191"/>
                  </a:lnTo>
                  <a:lnTo>
                    <a:pt x="223" y="175"/>
                  </a:lnTo>
                  <a:lnTo>
                    <a:pt x="206" y="175"/>
                  </a:lnTo>
                  <a:lnTo>
                    <a:pt x="193" y="195"/>
                  </a:lnTo>
                  <a:lnTo>
                    <a:pt x="164" y="187"/>
                  </a:lnTo>
                  <a:lnTo>
                    <a:pt x="155" y="171"/>
                  </a:lnTo>
                  <a:lnTo>
                    <a:pt x="135" y="164"/>
                  </a:lnTo>
                  <a:lnTo>
                    <a:pt x="138" y="121"/>
                  </a:lnTo>
                  <a:lnTo>
                    <a:pt x="135" y="117"/>
                  </a:lnTo>
                  <a:lnTo>
                    <a:pt x="117" y="117"/>
                  </a:lnTo>
                  <a:lnTo>
                    <a:pt x="101" y="109"/>
                  </a:lnTo>
                  <a:lnTo>
                    <a:pt x="67" y="97"/>
                  </a:lnTo>
                  <a:lnTo>
                    <a:pt x="46" y="78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20" y="35"/>
                  </a:lnTo>
                  <a:lnTo>
                    <a:pt x="54" y="63"/>
                  </a:lnTo>
                  <a:lnTo>
                    <a:pt x="67" y="63"/>
                  </a:lnTo>
                  <a:lnTo>
                    <a:pt x="97" y="58"/>
                  </a:lnTo>
                  <a:lnTo>
                    <a:pt x="114" y="47"/>
                  </a:lnTo>
                  <a:lnTo>
                    <a:pt x="138" y="66"/>
                  </a:lnTo>
                  <a:lnTo>
                    <a:pt x="146" y="47"/>
                  </a:lnTo>
                  <a:lnTo>
                    <a:pt x="151" y="39"/>
                  </a:lnTo>
                  <a:lnTo>
                    <a:pt x="172" y="27"/>
                  </a:lnTo>
                  <a:lnTo>
                    <a:pt x="177" y="4"/>
                  </a:lnTo>
                  <a:lnTo>
                    <a:pt x="198" y="0"/>
                  </a:lnTo>
                  <a:lnTo>
                    <a:pt x="248" y="31"/>
                  </a:lnTo>
                  <a:lnTo>
                    <a:pt x="281" y="47"/>
                  </a:lnTo>
                  <a:lnTo>
                    <a:pt x="353" y="152"/>
                  </a:lnTo>
                  <a:lnTo>
                    <a:pt x="349" y="164"/>
                  </a:lnTo>
                  <a:lnTo>
                    <a:pt x="395" y="183"/>
                  </a:lnTo>
                  <a:lnTo>
                    <a:pt x="407" y="202"/>
                  </a:lnTo>
                  <a:lnTo>
                    <a:pt x="429" y="210"/>
                  </a:lnTo>
                  <a:lnTo>
                    <a:pt x="441" y="230"/>
                  </a:lnTo>
                  <a:lnTo>
                    <a:pt x="424" y="238"/>
                  </a:lnTo>
                  <a:lnTo>
                    <a:pt x="403" y="230"/>
                  </a:lnTo>
                  <a:lnTo>
                    <a:pt x="369" y="230"/>
                  </a:lnTo>
                  <a:lnTo>
                    <a:pt x="340" y="219"/>
                  </a:lnTo>
                  <a:lnTo>
                    <a:pt x="327" y="230"/>
                  </a:lnTo>
                  <a:lnTo>
                    <a:pt x="357" y="238"/>
                  </a:lnTo>
                  <a:lnTo>
                    <a:pt x="382" y="249"/>
                  </a:lnTo>
                  <a:lnTo>
                    <a:pt x="412" y="25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54" name="Freeform 24"/>
            <p:cNvSpPr/>
            <p:nvPr/>
          </p:nvSpPr>
          <p:spPr bwMode="auto">
            <a:xfrm>
              <a:off x="4987931" y="3840163"/>
              <a:ext cx="917576" cy="544511"/>
            </a:xfrm>
            <a:custGeom>
              <a:avLst/>
              <a:gdLst/>
              <a:ahLst/>
              <a:cxnLst>
                <a:cxn ang="0">
                  <a:pos x="83" y="324"/>
                </a:cxn>
                <a:cxn ang="0">
                  <a:pos x="154" y="308"/>
                </a:cxn>
                <a:cxn ang="0">
                  <a:pos x="157" y="277"/>
                </a:cxn>
                <a:cxn ang="0">
                  <a:pos x="259" y="273"/>
                </a:cxn>
                <a:cxn ang="0">
                  <a:pos x="309" y="300"/>
                </a:cxn>
                <a:cxn ang="0">
                  <a:pos x="351" y="281"/>
                </a:cxn>
                <a:cxn ang="0">
                  <a:pos x="368" y="300"/>
                </a:cxn>
                <a:cxn ang="0">
                  <a:pos x="397" y="269"/>
                </a:cxn>
                <a:cxn ang="0">
                  <a:pos x="409" y="308"/>
                </a:cxn>
                <a:cxn ang="0">
                  <a:pos x="435" y="324"/>
                </a:cxn>
                <a:cxn ang="0">
                  <a:pos x="484" y="297"/>
                </a:cxn>
                <a:cxn ang="0">
                  <a:pos x="569" y="249"/>
                </a:cxn>
                <a:cxn ang="0">
                  <a:pos x="560" y="171"/>
                </a:cxn>
                <a:cxn ang="0">
                  <a:pos x="569" y="144"/>
                </a:cxn>
                <a:cxn ang="0">
                  <a:pos x="514" y="121"/>
                </a:cxn>
                <a:cxn ang="0">
                  <a:pos x="476" y="121"/>
                </a:cxn>
                <a:cxn ang="0">
                  <a:pos x="421" y="102"/>
                </a:cxn>
                <a:cxn ang="0">
                  <a:pos x="388" y="70"/>
                </a:cxn>
                <a:cxn ang="0">
                  <a:pos x="359" y="66"/>
                </a:cxn>
                <a:cxn ang="0">
                  <a:pos x="292" y="66"/>
                </a:cxn>
                <a:cxn ang="0">
                  <a:pos x="176" y="0"/>
                </a:cxn>
                <a:cxn ang="0">
                  <a:pos x="146" y="8"/>
                </a:cxn>
                <a:cxn ang="0">
                  <a:pos x="74" y="8"/>
                </a:cxn>
                <a:cxn ang="0">
                  <a:pos x="83" y="35"/>
                </a:cxn>
                <a:cxn ang="0">
                  <a:pos x="116" y="43"/>
                </a:cxn>
                <a:cxn ang="0">
                  <a:pos x="78" y="66"/>
                </a:cxn>
                <a:cxn ang="0">
                  <a:pos x="78" y="98"/>
                </a:cxn>
                <a:cxn ang="0">
                  <a:pos x="100" y="129"/>
                </a:cxn>
                <a:cxn ang="0">
                  <a:pos x="125" y="191"/>
                </a:cxn>
                <a:cxn ang="0">
                  <a:pos x="108" y="203"/>
                </a:cxn>
                <a:cxn ang="0">
                  <a:pos x="16" y="238"/>
                </a:cxn>
                <a:cxn ang="0">
                  <a:pos x="11" y="269"/>
                </a:cxn>
                <a:cxn ang="0">
                  <a:pos x="28" y="304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55" name="Freeform 25"/>
            <p:cNvSpPr/>
            <p:nvPr/>
          </p:nvSpPr>
          <p:spPr bwMode="auto">
            <a:xfrm>
              <a:off x="4987931" y="3840163"/>
              <a:ext cx="917576" cy="544511"/>
            </a:xfrm>
            <a:custGeom>
              <a:avLst/>
              <a:gdLst/>
              <a:ahLst/>
              <a:cxnLst>
                <a:cxn ang="0">
                  <a:pos x="83" y="324"/>
                </a:cxn>
                <a:cxn ang="0">
                  <a:pos x="154" y="308"/>
                </a:cxn>
                <a:cxn ang="0">
                  <a:pos x="157" y="277"/>
                </a:cxn>
                <a:cxn ang="0">
                  <a:pos x="259" y="273"/>
                </a:cxn>
                <a:cxn ang="0">
                  <a:pos x="309" y="300"/>
                </a:cxn>
                <a:cxn ang="0">
                  <a:pos x="351" y="281"/>
                </a:cxn>
                <a:cxn ang="0">
                  <a:pos x="368" y="300"/>
                </a:cxn>
                <a:cxn ang="0">
                  <a:pos x="397" y="269"/>
                </a:cxn>
                <a:cxn ang="0">
                  <a:pos x="409" y="308"/>
                </a:cxn>
                <a:cxn ang="0">
                  <a:pos x="435" y="324"/>
                </a:cxn>
                <a:cxn ang="0">
                  <a:pos x="484" y="297"/>
                </a:cxn>
                <a:cxn ang="0">
                  <a:pos x="569" y="249"/>
                </a:cxn>
                <a:cxn ang="0">
                  <a:pos x="560" y="171"/>
                </a:cxn>
                <a:cxn ang="0">
                  <a:pos x="569" y="144"/>
                </a:cxn>
                <a:cxn ang="0">
                  <a:pos x="514" y="121"/>
                </a:cxn>
                <a:cxn ang="0">
                  <a:pos x="476" y="121"/>
                </a:cxn>
                <a:cxn ang="0">
                  <a:pos x="421" y="102"/>
                </a:cxn>
                <a:cxn ang="0">
                  <a:pos x="388" y="70"/>
                </a:cxn>
                <a:cxn ang="0">
                  <a:pos x="359" y="66"/>
                </a:cxn>
                <a:cxn ang="0">
                  <a:pos x="292" y="66"/>
                </a:cxn>
                <a:cxn ang="0">
                  <a:pos x="176" y="0"/>
                </a:cxn>
                <a:cxn ang="0">
                  <a:pos x="146" y="8"/>
                </a:cxn>
                <a:cxn ang="0">
                  <a:pos x="74" y="8"/>
                </a:cxn>
                <a:cxn ang="0">
                  <a:pos x="83" y="35"/>
                </a:cxn>
                <a:cxn ang="0">
                  <a:pos x="116" y="43"/>
                </a:cxn>
                <a:cxn ang="0">
                  <a:pos x="78" y="66"/>
                </a:cxn>
                <a:cxn ang="0">
                  <a:pos x="78" y="98"/>
                </a:cxn>
                <a:cxn ang="0">
                  <a:pos x="100" y="129"/>
                </a:cxn>
                <a:cxn ang="0">
                  <a:pos x="125" y="191"/>
                </a:cxn>
                <a:cxn ang="0">
                  <a:pos x="108" y="203"/>
                </a:cxn>
                <a:cxn ang="0">
                  <a:pos x="16" y="238"/>
                </a:cxn>
                <a:cxn ang="0">
                  <a:pos x="11" y="269"/>
                </a:cxn>
                <a:cxn ang="0">
                  <a:pos x="28" y="304"/>
                </a:cxn>
              </a:cxnLst>
              <a:rect l="0" t="0" r="r" b="b"/>
              <a:pathLst>
                <a:path w="599" h="352">
                  <a:moveTo>
                    <a:pt x="70" y="351"/>
                  </a:moveTo>
                  <a:lnTo>
                    <a:pt x="83" y="324"/>
                  </a:lnTo>
                  <a:lnTo>
                    <a:pt x="121" y="297"/>
                  </a:lnTo>
                  <a:lnTo>
                    <a:pt x="154" y="308"/>
                  </a:lnTo>
                  <a:lnTo>
                    <a:pt x="176" y="297"/>
                  </a:lnTo>
                  <a:lnTo>
                    <a:pt x="157" y="277"/>
                  </a:lnTo>
                  <a:lnTo>
                    <a:pt x="168" y="265"/>
                  </a:lnTo>
                  <a:lnTo>
                    <a:pt x="259" y="273"/>
                  </a:lnTo>
                  <a:lnTo>
                    <a:pt x="292" y="293"/>
                  </a:lnTo>
                  <a:lnTo>
                    <a:pt x="309" y="300"/>
                  </a:lnTo>
                  <a:lnTo>
                    <a:pt x="330" y="285"/>
                  </a:lnTo>
                  <a:lnTo>
                    <a:pt x="351" y="281"/>
                  </a:lnTo>
                  <a:lnTo>
                    <a:pt x="355" y="300"/>
                  </a:lnTo>
                  <a:lnTo>
                    <a:pt x="368" y="300"/>
                  </a:lnTo>
                  <a:lnTo>
                    <a:pt x="377" y="288"/>
                  </a:lnTo>
                  <a:lnTo>
                    <a:pt x="397" y="269"/>
                  </a:lnTo>
                  <a:lnTo>
                    <a:pt x="409" y="281"/>
                  </a:lnTo>
                  <a:lnTo>
                    <a:pt x="409" y="308"/>
                  </a:lnTo>
                  <a:lnTo>
                    <a:pt x="418" y="320"/>
                  </a:lnTo>
                  <a:lnTo>
                    <a:pt x="435" y="324"/>
                  </a:lnTo>
                  <a:lnTo>
                    <a:pt x="456" y="304"/>
                  </a:lnTo>
                  <a:lnTo>
                    <a:pt x="484" y="297"/>
                  </a:lnTo>
                  <a:lnTo>
                    <a:pt x="539" y="246"/>
                  </a:lnTo>
                  <a:lnTo>
                    <a:pt x="569" y="249"/>
                  </a:lnTo>
                  <a:lnTo>
                    <a:pt x="598" y="238"/>
                  </a:lnTo>
                  <a:lnTo>
                    <a:pt x="560" y="171"/>
                  </a:lnTo>
                  <a:lnTo>
                    <a:pt x="573" y="152"/>
                  </a:lnTo>
                  <a:lnTo>
                    <a:pt x="569" y="144"/>
                  </a:lnTo>
                  <a:lnTo>
                    <a:pt x="547" y="137"/>
                  </a:lnTo>
                  <a:lnTo>
                    <a:pt x="514" y="121"/>
                  </a:lnTo>
                  <a:lnTo>
                    <a:pt x="497" y="109"/>
                  </a:lnTo>
                  <a:lnTo>
                    <a:pt x="476" y="121"/>
                  </a:lnTo>
                  <a:lnTo>
                    <a:pt x="451" y="102"/>
                  </a:lnTo>
                  <a:lnTo>
                    <a:pt x="421" y="102"/>
                  </a:lnTo>
                  <a:lnTo>
                    <a:pt x="397" y="90"/>
                  </a:lnTo>
                  <a:lnTo>
                    <a:pt x="388" y="70"/>
                  </a:lnTo>
                  <a:lnTo>
                    <a:pt x="377" y="59"/>
                  </a:lnTo>
                  <a:lnTo>
                    <a:pt x="359" y="66"/>
                  </a:lnTo>
                  <a:lnTo>
                    <a:pt x="343" y="59"/>
                  </a:lnTo>
                  <a:lnTo>
                    <a:pt x="292" y="66"/>
                  </a:lnTo>
                  <a:lnTo>
                    <a:pt x="238" y="54"/>
                  </a:lnTo>
                  <a:lnTo>
                    <a:pt x="176" y="0"/>
                  </a:lnTo>
                  <a:lnTo>
                    <a:pt x="154" y="15"/>
                  </a:lnTo>
                  <a:lnTo>
                    <a:pt x="146" y="8"/>
                  </a:lnTo>
                  <a:lnTo>
                    <a:pt x="133" y="8"/>
                  </a:lnTo>
                  <a:lnTo>
                    <a:pt x="74" y="8"/>
                  </a:lnTo>
                  <a:lnTo>
                    <a:pt x="66" y="15"/>
                  </a:lnTo>
                  <a:lnTo>
                    <a:pt x="83" y="35"/>
                  </a:lnTo>
                  <a:lnTo>
                    <a:pt x="100" y="39"/>
                  </a:lnTo>
                  <a:lnTo>
                    <a:pt x="116" y="43"/>
                  </a:lnTo>
                  <a:lnTo>
                    <a:pt x="108" y="54"/>
                  </a:lnTo>
                  <a:lnTo>
                    <a:pt x="78" y="66"/>
                  </a:lnTo>
                  <a:lnTo>
                    <a:pt x="74" y="90"/>
                  </a:lnTo>
                  <a:lnTo>
                    <a:pt x="78" y="98"/>
                  </a:lnTo>
                  <a:lnTo>
                    <a:pt x="83" y="125"/>
                  </a:lnTo>
                  <a:lnTo>
                    <a:pt x="100" y="129"/>
                  </a:lnTo>
                  <a:lnTo>
                    <a:pt x="121" y="148"/>
                  </a:lnTo>
                  <a:lnTo>
                    <a:pt x="125" y="191"/>
                  </a:lnTo>
                  <a:lnTo>
                    <a:pt x="121" y="207"/>
                  </a:lnTo>
                  <a:lnTo>
                    <a:pt x="108" y="203"/>
                  </a:lnTo>
                  <a:lnTo>
                    <a:pt x="74" y="230"/>
                  </a:lnTo>
                  <a:lnTo>
                    <a:pt x="16" y="238"/>
                  </a:lnTo>
                  <a:lnTo>
                    <a:pt x="0" y="254"/>
                  </a:lnTo>
                  <a:lnTo>
                    <a:pt x="11" y="269"/>
                  </a:lnTo>
                  <a:lnTo>
                    <a:pt x="16" y="300"/>
                  </a:lnTo>
                  <a:lnTo>
                    <a:pt x="28" y="304"/>
                  </a:lnTo>
                  <a:lnTo>
                    <a:pt x="70" y="35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56" name="Freeform 26"/>
            <p:cNvSpPr/>
            <p:nvPr/>
          </p:nvSpPr>
          <p:spPr bwMode="auto">
            <a:xfrm>
              <a:off x="3717930" y="3760787"/>
              <a:ext cx="1466851" cy="1055688"/>
            </a:xfrm>
            <a:custGeom>
              <a:avLst/>
              <a:gdLst/>
              <a:ahLst/>
              <a:cxnLst>
                <a:cxn ang="0">
                  <a:pos x="373" y="59"/>
                </a:cxn>
                <a:cxn ang="0">
                  <a:pos x="355" y="20"/>
                </a:cxn>
                <a:cxn ang="0">
                  <a:pos x="418" y="0"/>
                </a:cxn>
                <a:cxn ang="0">
                  <a:pos x="431" y="39"/>
                </a:cxn>
                <a:cxn ang="0">
                  <a:pos x="486" y="86"/>
                </a:cxn>
                <a:cxn ang="0">
                  <a:pos x="516" y="86"/>
                </a:cxn>
                <a:cxn ang="0">
                  <a:pos x="541" y="129"/>
                </a:cxn>
                <a:cxn ang="0">
                  <a:pos x="604" y="121"/>
                </a:cxn>
                <a:cxn ang="0">
                  <a:pos x="628" y="102"/>
                </a:cxn>
                <a:cxn ang="0">
                  <a:pos x="648" y="121"/>
                </a:cxn>
                <a:cxn ang="0">
                  <a:pos x="711" y="114"/>
                </a:cxn>
                <a:cxn ang="0">
                  <a:pos x="725" y="133"/>
                </a:cxn>
                <a:cxn ang="0">
                  <a:pos x="796" y="156"/>
                </a:cxn>
                <a:cxn ang="0">
                  <a:pos x="876" y="168"/>
                </a:cxn>
                <a:cxn ang="0">
                  <a:pos x="917" y="176"/>
                </a:cxn>
                <a:cxn ang="0">
                  <a:pos x="955" y="200"/>
                </a:cxn>
                <a:cxn ang="0">
                  <a:pos x="955" y="258"/>
                </a:cxn>
                <a:cxn ang="0">
                  <a:pos x="908" y="281"/>
                </a:cxn>
                <a:cxn ang="0">
                  <a:pos x="834" y="305"/>
                </a:cxn>
                <a:cxn ang="0">
                  <a:pos x="850" y="351"/>
                </a:cxn>
                <a:cxn ang="0">
                  <a:pos x="905" y="402"/>
                </a:cxn>
                <a:cxn ang="0">
                  <a:pos x="879" y="480"/>
                </a:cxn>
                <a:cxn ang="0">
                  <a:pos x="834" y="429"/>
                </a:cxn>
                <a:cxn ang="0">
                  <a:pos x="816" y="410"/>
                </a:cxn>
                <a:cxn ang="0">
                  <a:pos x="766" y="402"/>
                </a:cxn>
                <a:cxn ang="0">
                  <a:pos x="730" y="437"/>
                </a:cxn>
                <a:cxn ang="0">
                  <a:pos x="699" y="457"/>
                </a:cxn>
                <a:cxn ang="0">
                  <a:pos x="654" y="449"/>
                </a:cxn>
                <a:cxn ang="0">
                  <a:pos x="628" y="485"/>
                </a:cxn>
                <a:cxn ang="0">
                  <a:pos x="683" y="524"/>
                </a:cxn>
                <a:cxn ang="0">
                  <a:pos x="604" y="531"/>
                </a:cxn>
                <a:cxn ang="0">
                  <a:pos x="577" y="508"/>
                </a:cxn>
                <a:cxn ang="0">
                  <a:pos x="528" y="515"/>
                </a:cxn>
                <a:cxn ang="0">
                  <a:pos x="516" y="480"/>
                </a:cxn>
                <a:cxn ang="0">
                  <a:pos x="489" y="461"/>
                </a:cxn>
                <a:cxn ang="0">
                  <a:pos x="486" y="488"/>
                </a:cxn>
                <a:cxn ang="0">
                  <a:pos x="457" y="512"/>
                </a:cxn>
                <a:cxn ang="0">
                  <a:pos x="410" y="582"/>
                </a:cxn>
                <a:cxn ang="0">
                  <a:pos x="398" y="664"/>
                </a:cxn>
                <a:cxn ang="0">
                  <a:pos x="335" y="680"/>
                </a:cxn>
                <a:cxn ang="0">
                  <a:pos x="247" y="543"/>
                </a:cxn>
                <a:cxn ang="0">
                  <a:pos x="196" y="519"/>
                </a:cxn>
                <a:cxn ang="0">
                  <a:pos x="201" y="485"/>
                </a:cxn>
                <a:cxn ang="0">
                  <a:pos x="154" y="488"/>
                </a:cxn>
                <a:cxn ang="0">
                  <a:pos x="113" y="422"/>
                </a:cxn>
                <a:cxn ang="0">
                  <a:pos x="105" y="297"/>
                </a:cxn>
                <a:cxn ang="0">
                  <a:pos x="99" y="234"/>
                </a:cxn>
                <a:cxn ang="0">
                  <a:pos x="0" y="114"/>
                </a:cxn>
                <a:cxn ang="0">
                  <a:pos x="12" y="82"/>
                </a:cxn>
                <a:cxn ang="0">
                  <a:pos x="151" y="86"/>
                </a:cxn>
                <a:cxn ang="0">
                  <a:pos x="193" y="94"/>
                </a:cxn>
                <a:cxn ang="0">
                  <a:pos x="264" y="125"/>
                </a:cxn>
                <a:cxn ang="0">
                  <a:pos x="272" y="90"/>
                </a:cxn>
                <a:cxn ang="0">
                  <a:pos x="319" y="94"/>
                </a:cxn>
                <a:cxn ang="0">
                  <a:pos x="360" y="86"/>
                </a:cxn>
              </a:cxnLst>
              <a:rect l="0" t="0" r="r" b="b"/>
              <a:pathLst>
                <a:path w="961" h="681">
                  <a:moveTo>
                    <a:pt x="360" y="86"/>
                  </a:moveTo>
                  <a:lnTo>
                    <a:pt x="373" y="59"/>
                  </a:lnTo>
                  <a:lnTo>
                    <a:pt x="360" y="43"/>
                  </a:lnTo>
                  <a:lnTo>
                    <a:pt x="355" y="20"/>
                  </a:lnTo>
                  <a:lnTo>
                    <a:pt x="406" y="0"/>
                  </a:lnTo>
                  <a:lnTo>
                    <a:pt x="418" y="0"/>
                  </a:lnTo>
                  <a:lnTo>
                    <a:pt x="426" y="16"/>
                  </a:lnTo>
                  <a:lnTo>
                    <a:pt x="431" y="39"/>
                  </a:lnTo>
                  <a:lnTo>
                    <a:pt x="457" y="55"/>
                  </a:lnTo>
                  <a:lnTo>
                    <a:pt x="486" y="86"/>
                  </a:lnTo>
                  <a:lnTo>
                    <a:pt x="506" y="75"/>
                  </a:lnTo>
                  <a:lnTo>
                    <a:pt x="516" y="86"/>
                  </a:lnTo>
                  <a:lnTo>
                    <a:pt x="520" y="114"/>
                  </a:lnTo>
                  <a:lnTo>
                    <a:pt x="541" y="129"/>
                  </a:lnTo>
                  <a:lnTo>
                    <a:pt x="594" y="133"/>
                  </a:lnTo>
                  <a:lnTo>
                    <a:pt x="604" y="121"/>
                  </a:lnTo>
                  <a:lnTo>
                    <a:pt x="599" y="110"/>
                  </a:lnTo>
                  <a:lnTo>
                    <a:pt x="628" y="102"/>
                  </a:lnTo>
                  <a:lnTo>
                    <a:pt x="645" y="105"/>
                  </a:lnTo>
                  <a:lnTo>
                    <a:pt x="648" y="121"/>
                  </a:lnTo>
                  <a:lnTo>
                    <a:pt x="662" y="125"/>
                  </a:lnTo>
                  <a:lnTo>
                    <a:pt x="711" y="114"/>
                  </a:lnTo>
                  <a:lnTo>
                    <a:pt x="725" y="117"/>
                  </a:lnTo>
                  <a:lnTo>
                    <a:pt x="725" y="133"/>
                  </a:lnTo>
                  <a:lnTo>
                    <a:pt x="750" y="137"/>
                  </a:lnTo>
                  <a:lnTo>
                    <a:pt x="796" y="156"/>
                  </a:lnTo>
                  <a:lnTo>
                    <a:pt x="821" y="149"/>
                  </a:lnTo>
                  <a:lnTo>
                    <a:pt x="876" y="168"/>
                  </a:lnTo>
                  <a:lnTo>
                    <a:pt x="887" y="183"/>
                  </a:lnTo>
                  <a:lnTo>
                    <a:pt x="917" y="176"/>
                  </a:lnTo>
                  <a:lnTo>
                    <a:pt x="934" y="180"/>
                  </a:lnTo>
                  <a:lnTo>
                    <a:pt x="955" y="200"/>
                  </a:lnTo>
                  <a:lnTo>
                    <a:pt x="960" y="242"/>
                  </a:lnTo>
                  <a:lnTo>
                    <a:pt x="955" y="258"/>
                  </a:lnTo>
                  <a:lnTo>
                    <a:pt x="942" y="254"/>
                  </a:lnTo>
                  <a:lnTo>
                    <a:pt x="908" y="281"/>
                  </a:lnTo>
                  <a:lnTo>
                    <a:pt x="850" y="290"/>
                  </a:lnTo>
                  <a:lnTo>
                    <a:pt x="834" y="305"/>
                  </a:lnTo>
                  <a:lnTo>
                    <a:pt x="845" y="320"/>
                  </a:lnTo>
                  <a:lnTo>
                    <a:pt x="850" y="351"/>
                  </a:lnTo>
                  <a:lnTo>
                    <a:pt x="863" y="356"/>
                  </a:lnTo>
                  <a:lnTo>
                    <a:pt x="905" y="402"/>
                  </a:lnTo>
                  <a:lnTo>
                    <a:pt x="908" y="465"/>
                  </a:lnTo>
                  <a:lnTo>
                    <a:pt x="879" y="480"/>
                  </a:lnTo>
                  <a:lnTo>
                    <a:pt x="859" y="461"/>
                  </a:lnTo>
                  <a:lnTo>
                    <a:pt x="834" y="429"/>
                  </a:lnTo>
                  <a:lnTo>
                    <a:pt x="834" y="414"/>
                  </a:lnTo>
                  <a:lnTo>
                    <a:pt x="816" y="410"/>
                  </a:lnTo>
                  <a:lnTo>
                    <a:pt x="800" y="418"/>
                  </a:lnTo>
                  <a:lnTo>
                    <a:pt x="766" y="402"/>
                  </a:lnTo>
                  <a:lnTo>
                    <a:pt x="754" y="434"/>
                  </a:lnTo>
                  <a:lnTo>
                    <a:pt x="730" y="437"/>
                  </a:lnTo>
                  <a:lnTo>
                    <a:pt x="708" y="465"/>
                  </a:lnTo>
                  <a:lnTo>
                    <a:pt x="699" y="457"/>
                  </a:lnTo>
                  <a:lnTo>
                    <a:pt x="678" y="465"/>
                  </a:lnTo>
                  <a:lnTo>
                    <a:pt x="654" y="449"/>
                  </a:lnTo>
                  <a:lnTo>
                    <a:pt x="628" y="473"/>
                  </a:lnTo>
                  <a:lnTo>
                    <a:pt x="628" y="485"/>
                  </a:lnTo>
                  <a:lnTo>
                    <a:pt x="675" y="508"/>
                  </a:lnTo>
                  <a:lnTo>
                    <a:pt x="683" y="524"/>
                  </a:lnTo>
                  <a:lnTo>
                    <a:pt x="654" y="535"/>
                  </a:lnTo>
                  <a:lnTo>
                    <a:pt x="604" y="531"/>
                  </a:lnTo>
                  <a:lnTo>
                    <a:pt x="599" y="515"/>
                  </a:lnTo>
                  <a:lnTo>
                    <a:pt x="577" y="508"/>
                  </a:lnTo>
                  <a:lnTo>
                    <a:pt x="549" y="524"/>
                  </a:lnTo>
                  <a:lnTo>
                    <a:pt x="528" y="515"/>
                  </a:lnTo>
                  <a:lnTo>
                    <a:pt x="528" y="492"/>
                  </a:lnTo>
                  <a:lnTo>
                    <a:pt x="516" y="480"/>
                  </a:lnTo>
                  <a:lnTo>
                    <a:pt x="516" y="469"/>
                  </a:lnTo>
                  <a:lnTo>
                    <a:pt x="489" y="461"/>
                  </a:lnTo>
                  <a:lnTo>
                    <a:pt x="481" y="469"/>
                  </a:lnTo>
                  <a:lnTo>
                    <a:pt x="486" y="488"/>
                  </a:lnTo>
                  <a:lnTo>
                    <a:pt x="461" y="496"/>
                  </a:lnTo>
                  <a:lnTo>
                    <a:pt x="457" y="512"/>
                  </a:lnTo>
                  <a:lnTo>
                    <a:pt x="461" y="527"/>
                  </a:lnTo>
                  <a:lnTo>
                    <a:pt x="410" y="582"/>
                  </a:lnTo>
                  <a:lnTo>
                    <a:pt x="418" y="644"/>
                  </a:lnTo>
                  <a:lnTo>
                    <a:pt x="398" y="664"/>
                  </a:lnTo>
                  <a:lnTo>
                    <a:pt x="385" y="652"/>
                  </a:lnTo>
                  <a:lnTo>
                    <a:pt x="335" y="680"/>
                  </a:lnTo>
                  <a:lnTo>
                    <a:pt x="319" y="668"/>
                  </a:lnTo>
                  <a:lnTo>
                    <a:pt x="247" y="543"/>
                  </a:lnTo>
                  <a:lnTo>
                    <a:pt x="217" y="524"/>
                  </a:lnTo>
                  <a:lnTo>
                    <a:pt x="196" y="519"/>
                  </a:lnTo>
                  <a:lnTo>
                    <a:pt x="188" y="504"/>
                  </a:lnTo>
                  <a:lnTo>
                    <a:pt x="201" y="485"/>
                  </a:lnTo>
                  <a:lnTo>
                    <a:pt x="180" y="469"/>
                  </a:lnTo>
                  <a:lnTo>
                    <a:pt x="154" y="488"/>
                  </a:lnTo>
                  <a:lnTo>
                    <a:pt x="130" y="492"/>
                  </a:lnTo>
                  <a:lnTo>
                    <a:pt x="113" y="422"/>
                  </a:lnTo>
                  <a:lnTo>
                    <a:pt x="109" y="407"/>
                  </a:lnTo>
                  <a:lnTo>
                    <a:pt x="105" y="297"/>
                  </a:lnTo>
                  <a:lnTo>
                    <a:pt x="83" y="242"/>
                  </a:lnTo>
                  <a:lnTo>
                    <a:pt x="99" y="234"/>
                  </a:lnTo>
                  <a:lnTo>
                    <a:pt x="54" y="153"/>
                  </a:lnTo>
                  <a:lnTo>
                    <a:pt x="0" y="114"/>
                  </a:lnTo>
                  <a:lnTo>
                    <a:pt x="4" y="90"/>
                  </a:lnTo>
                  <a:lnTo>
                    <a:pt x="12" y="82"/>
                  </a:lnTo>
                  <a:lnTo>
                    <a:pt x="96" y="70"/>
                  </a:lnTo>
                  <a:lnTo>
                    <a:pt x="151" y="86"/>
                  </a:lnTo>
                  <a:lnTo>
                    <a:pt x="180" y="75"/>
                  </a:lnTo>
                  <a:lnTo>
                    <a:pt x="193" y="94"/>
                  </a:lnTo>
                  <a:lnTo>
                    <a:pt x="234" y="133"/>
                  </a:lnTo>
                  <a:lnTo>
                    <a:pt x="264" y="125"/>
                  </a:lnTo>
                  <a:lnTo>
                    <a:pt x="264" y="102"/>
                  </a:lnTo>
                  <a:lnTo>
                    <a:pt x="272" y="90"/>
                  </a:lnTo>
                  <a:lnTo>
                    <a:pt x="305" y="78"/>
                  </a:lnTo>
                  <a:lnTo>
                    <a:pt x="319" y="94"/>
                  </a:lnTo>
                  <a:lnTo>
                    <a:pt x="335" y="82"/>
                  </a:lnTo>
                  <a:lnTo>
                    <a:pt x="360" y="8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57" name="Freeform 27"/>
            <p:cNvSpPr/>
            <p:nvPr/>
          </p:nvSpPr>
          <p:spPr bwMode="auto">
            <a:xfrm>
              <a:off x="1571627" y="3359150"/>
              <a:ext cx="2320929" cy="1187449"/>
            </a:xfrm>
            <a:custGeom>
              <a:avLst/>
              <a:gdLst/>
              <a:ahLst/>
              <a:cxnLst>
                <a:cxn ang="0">
                  <a:pos x="921" y="730"/>
                </a:cxn>
                <a:cxn ang="0">
                  <a:pos x="947" y="757"/>
                </a:cxn>
                <a:cxn ang="0">
                  <a:pos x="1022" y="730"/>
                </a:cxn>
                <a:cxn ang="0">
                  <a:pos x="1068" y="699"/>
                </a:cxn>
                <a:cxn ang="0">
                  <a:pos x="1126" y="679"/>
                </a:cxn>
                <a:cxn ang="0">
                  <a:pos x="1189" y="660"/>
                </a:cxn>
                <a:cxn ang="0">
                  <a:pos x="1286" y="645"/>
                </a:cxn>
                <a:cxn ang="0">
                  <a:pos x="1290" y="679"/>
                </a:cxn>
                <a:cxn ang="0">
                  <a:pos x="1319" y="684"/>
                </a:cxn>
                <a:cxn ang="0">
                  <a:pos x="1303" y="726"/>
                </a:cxn>
                <a:cxn ang="0">
                  <a:pos x="1319" y="730"/>
                </a:cxn>
                <a:cxn ang="0">
                  <a:pos x="1403" y="726"/>
                </a:cxn>
                <a:cxn ang="0">
                  <a:pos x="1453" y="742"/>
                </a:cxn>
                <a:cxn ang="0">
                  <a:pos x="1474" y="750"/>
                </a:cxn>
                <a:cxn ang="0">
                  <a:pos x="1479" y="699"/>
                </a:cxn>
                <a:cxn ang="0">
                  <a:pos x="1513" y="664"/>
                </a:cxn>
                <a:cxn ang="0">
                  <a:pos x="1487" y="499"/>
                </a:cxn>
                <a:cxn ang="0">
                  <a:pos x="1458" y="410"/>
                </a:cxn>
                <a:cxn ang="0">
                  <a:pos x="1387" y="379"/>
                </a:cxn>
                <a:cxn ang="0">
                  <a:pos x="1340" y="460"/>
                </a:cxn>
                <a:cxn ang="0">
                  <a:pos x="1252" y="418"/>
                </a:cxn>
                <a:cxn ang="0">
                  <a:pos x="1094" y="362"/>
                </a:cxn>
                <a:cxn ang="0">
                  <a:pos x="1026" y="355"/>
                </a:cxn>
                <a:cxn ang="0">
                  <a:pos x="896" y="304"/>
                </a:cxn>
                <a:cxn ang="0">
                  <a:pos x="833" y="164"/>
                </a:cxn>
                <a:cxn ang="0">
                  <a:pos x="858" y="120"/>
                </a:cxn>
                <a:cxn ang="0">
                  <a:pos x="853" y="62"/>
                </a:cxn>
                <a:cxn ang="0">
                  <a:pos x="867" y="31"/>
                </a:cxn>
                <a:cxn ang="0">
                  <a:pos x="754" y="0"/>
                </a:cxn>
                <a:cxn ang="0">
                  <a:pos x="670" y="12"/>
                </a:cxn>
                <a:cxn ang="0">
                  <a:pos x="569" y="42"/>
                </a:cxn>
                <a:cxn ang="0">
                  <a:pos x="469" y="54"/>
                </a:cxn>
                <a:cxn ang="0">
                  <a:pos x="402" y="20"/>
                </a:cxn>
                <a:cxn ang="0">
                  <a:pos x="288" y="39"/>
                </a:cxn>
                <a:cxn ang="0">
                  <a:pos x="247" y="15"/>
                </a:cxn>
                <a:cxn ang="0">
                  <a:pos x="162" y="23"/>
                </a:cxn>
                <a:cxn ang="0">
                  <a:pos x="121" y="74"/>
                </a:cxn>
                <a:cxn ang="0">
                  <a:pos x="99" y="101"/>
                </a:cxn>
                <a:cxn ang="0">
                  <a:pos x="70" y="113"/>
                </a:cxn>
                <a:cxn ang="0">
                  <a:pos x="58" y="132"/>
                </a:cxn>
                <a:cxn ang="0">
                  <a:pos x="78" y="176"/>
                </a:cxn>
                <a:cxn ang="0">
                  <a:pos x="75" y="222"/>
                </a:cxn>
                <a:cxn ang="0">
                  <a:pos x="20" y="206"/>
                </a:cxn>
                <a:cxn ang="0">
                  <a:pos x="0" y="222"/>
                </a:cxn>
                <a:cxn ang="0">
                  <a:pos x="12" y="265"/>
                </a:cxn>
                <a:cxn ang="0">
                  <a:pos x="4" y="304"/>
                </a:cxn>
                <a:cxn ang="0">
                  <a:pos x="33" y="316"/>
                </a:cxn>
                <a:cxn ang="0">
                  <a:pos x="99" y="379"/>
                </a:cxn>
                <a:cxn ang="0">
                  <a:pos x="138" y="433"/>
                </a:cxn>
                <a:cxn ang="0">
                  <a:pos x="162" y="449"/>
                </a:cxn>
                <a:cxn ang="0">
                  <a:pos x="209" y="445"/>
                </a:cxn>
                <a:cxn ang="0">
                  <a:pos x="319" y="558"/>
                </a:cxn>
                <a:cxn ang="0">
                  <a:pos x="351" y="547"/>
                </a:cxn>
                <a:cxn ang="0">
                  <a:pos x="360" y="589"/>
                </a:cxn>
                <a:cxn ang="0">
                  <a:pos x="426" y="616"/>
                </a:cxn>
                <a:cxn ang="0">
                  <a:pos x="481" y="667"/>
                </a:cxn>
                <a:cxn ang="0">
                  <a:pos x="494" y="691"/>
                </a:cxn>
                <a:cxn ang="0">
                  <a:pos x="552" y="687"/>
                </a:cxn>
                <a:cxn ang="0">
                  <a:pos x="658" y="711"/>
                </a:cxn>
                <a:cxn ang="0">
                  <a:pos x="707" y="723"/>
                </a:cxn>
                <a:cxn ang="0">
                  <a:pos x="707" y="765"/>
                </a:cxn>
                <a:cxn ang="0">
                  <a:pos x="801" y="699"/>
                </a:cxn>
                <a:cxn ang="0">
                  <a:pos x="872" y="726"/>
                </a:cxn>
              </a:cxnLst>
              <a:rect l="0" t="0" r="r" b="b"/>
              <a:pathLst>
                <a:path w="1514" h="766">
                  <a:moveTo>
                    <a:pt x="872" y="726"/>
                  </a:moveTo>
                  <a:lnTo>
                    <a:pt x="921" y="730"/>
                  </a:lnTo>
                  <a:lnTo>
                    <a:pt x="938" y="753"/>
                  </a:lnTo>
                  <a:lnTo>
                    <a:pt x="947" y="757"/>
                  </a:lnTo>
                  <a:lnTo>
                    <a:pt x="1018" y="742"/>
                  </a:lnTo>
                  <a:lnTo>
                    <a:pt x="1022" y="730"/>
                  </a:lnTo>
                  <a:lnTo>
                    <a:pt x="1034" y="726"/>
                  </a:lnTo>
                  <a:lnTo>
                    <a:pt x="1068" y="699"/>
                  </a:lnTo>
                  <a:lnTo>
                    <a:pt x="1102" y="694"/>
                  </a:lnTo>
                  <a:lnTo>
                    <a:pt x="1126" y="679"/>
                  </a:lnTo>
                  <a:lnTo>
                    <a:pt x="1181" y="648"/>
                  </a:lnTo>
                  <a:lnTo>
                    <a:pt x="1189" y="660"/>
                  </a:lnTo>
                  <a:lnTo>
                    <a:pt x="1228" y="672"/>
                  </a:lnTo>
                  <a:lnTo>
                    <a:pt x="1286" y="645"/>
                  </a:lnTo>
                  <a:lnTo>
                    <a:pt x="1306" y="655"/>
                  </a:lnTo>
                  <a:lnTo>
                    <a:pt x="1290" y="679"/>
                  </a:lnTo>
                  <a:lnTo>
                    <a:pt x="1294" y="684"/>
                  </a:lnTo>
                  <a:lnTo>
                    <a:pt x="1319" y="684"/>
                  </a:lnTo>
                  <a:lnTo>
                    <a:pt x="1319" y="691"/>
                  </a:lnTo>
                  <a:lnTo>
                    <a:pt x="1303" y="726"/>
                  </a:lnTo>
                  <a:lnTo>
                    <a:pt x="1306" y="730"/>
                  </a:lnTo>
                  <a:lnTo>
                    <a:pt x="1319" y="730"/>
                  </a:lnTo>
                  <a:lnTo>
                    <a:pt x="1377" y="745"/>
                  </a:lnTo>
                  <a:lnTo>
                    <a:pt x="1403" y="726"/>
                  </a:lnTo>
                  <a:lnTo>
                    <a:pt x="1440" y="753"/>
                  </a:lnTo>
                  <a:lnTo>
                    <a:pt x="1453" y="742"/>
                  </a:lnTo>
                  <a:lnTo>
                    <a:pt x="1461" y="750"/>
                  </a:lnTo>
                  <a:lnTo>
                    <a:pt x="1474" y="750"/>
                  </a:lnTo>
                  <a:lnTo>
                    <a:pt x="1483" y="742"/>
                  </a:lnTo>
                  <a:lnTo>
                    <a:pt x="1479" y="699"/>
                  </a:lnTo>
                  <a:lnTo>
                    <a:pt x="1492" y="691"/>
                  </a:lnTo>
                  <a:lnTo>
                    <a:pt x="1513" y="664"/>
                  </a:lnTo>
                  <a:lnTo>
                    <a:pt x="1508" y="554"/>
                  </a:lnTo>
                  <a:lnTo>
                    <a:pt x="1487" y="499"/>
                  </a:lnTo>
                  <a:lnTo>
                    <a:pt x="1503" y="492"/>
                  </a:lnTo>
                  <a:lnTo>
                    <a:pt x="1458" y="410"/>
                  </a:lnTo>
                  <a:lnTo>
                    <a:pt x="1403" y="371"/>
                  </a:lnTo>
                  <a:lnTo>
                    <a:pt x="1387" y="379"/>
                  </a:lnTo>
                  <a:lnTo>
                    <a:pt x="1387" y="401"/>
                  </a:lnTo>
                  <a:lnTo>
                    <a:pt x="1340" y="460"/>
                  </a:lnTo>
                  <a:lnTo>
                    <a:pt x="1256" y="445"/>
                  </a:lnTo>
                  <a:lnTo>
                    <a:pt x="1252" y="418"/>
                  </a:lnTo>
                  <a:lnTo>
                    <a:pt x="1201" y="382"/>
                  </a:lnTo>
                  <a:lnTo>
                    <a:pt x="1094" y="362"/>
                  </a:lnTo>
                  <a:lnTo>
                    <a:pt x="1042" y="355"/>
                  </a:lnTo>
                  <a:lnTo>
                    <a:pt x="1026" y="355"/>
                  </a:lnTo>
                  <a:lnTo>
                    <a:pt x="984" y="323"/>
                  </a:lnTo>
                  <a:lnTo>
                    <a:pt x="896" y="304"/>
                  </a:lnTo>
                  <a:lnTo>
                    <a:pt x="837" y="195"/>
                  </a:lnTo>
                  <a:lnTo>
                    <a:pt x="833" y="164"/>
                  </a:lnTo>
                  <a:lnTo>
                    <a:pt x="858" y="156"/>
                  </a:lnTo>
                  <a:lnTo>
                    <a:pt x="858" y="120"/>
                  </a:lnTo>
                  <a:lnTo>
                    <a:pt x="875" y="78"/>
                  </a:lnTo>
                  <a:lnTo>
                    <a:pt x="853" y="62"/>
                  </a:lnTo>
                  <a:lnTo>
                    <a:pt x="884" y="39"/>
                  </a:lnTo>
                  <a:lnTo>
                    <a:pt x="867" y="31"/>
                  </a:lnTo>
                  <a:lnTo>
                    <a:pt x="825" y="31"/>
                  </a:lnTo>
                  <a:lnTo>
                    <a:pt x="754" y="0"/>
                  </a:lnTo>
                  <a:lnTo>
                    <a:pt x="707" y="0"/>
                  </a:lnTo>
                  <a:lnTo>
                    <a:pt x="670" y="12"/>
                  </a:lnTo>
                  <a:lnTo>
                    <a:pt x="632" y="12"/>
                  </a:lnTo>
                  <a:lnTo>
                    <a:pt x="569" y="42"/>
                  </a:lnTo>
                  <a:lnTo>
                    <a:pt x="519" y="35"/>
                  </a:lnTo>
                  <a:lnTo>
                    <a:pt x="469" y="54"/>
                  </a:lnTo>
                  <a:lnTo>
                    <a:pt x="426" y="39"/>
                  </a:lnTo>
                  <a:lnTo>
                    <a:pt x="402" y="20"/>
                  </a:lnTo>
                  <a:lnTo>
                    <a:pt x="335" y="12"/>
                  </a:lnTo>
                  <a:lnTo>
                    <a:pt x="288" y="39"/>
                  </a:lnTo>
                  <a:lnTo>
                    <a:pt x="264" y="27"/>
                  </a:lnTo>
                  <a:lnTo>
                    <a:pt x="247" y="15"/>
                  </a:lnTo>
                  <a:lnTo>
                    <a:pt x="196" y="3"/>
                  </a:lnTo>
                  <a:lnTo>
                    <a:pt x="162" y="23"/>
                  </a:lnTo>
                  <a:lnTo>
                    <a:pt x="151" y="59"/>
                  </a:lnTo>
                  <a:lnTo>
                    <a:pt x="121" y="74"/>
                  </a:lnTo>
                  <a:lnTo>
                    <a:pt x="117" y="93"/>
                  </a:lnTo>
                  <a:lnTo>
                    <a:pt x="99" y="101"/>
                  </a:lnTo>
                  <a:lnTo>
                    <a:pt x="78" y="98"/>
                  </a:lnTo>
                  <a:lnTo>
                    <a:pt x="70" y="113"/>
                  </a:lnTo>
                  <a:lnTo>
                    <a:pt x="67" y="132"/>
                  </a:lnTo>
                  <a:lnTo>
                    <a:pt x="58" y="132"/>
                  </a:lnTo>
                  <a:lnTo>
                    <a:pt x="54" y="156"/>
                  </a:lnTo>
                  <a:lnTo>
                    <a:pt x="78" y="176"/>
                  </a:lnTo>
                  <a:lnTo>
                    <a:pt x="83" y="211"/>
                  </a:lnTo>
                  <a:lnTo>
                    <a:pt x="75" y="222"/>
                  </a:lnTo>
                  <a:lnTo>
                    <a:pt x="37" y="226"/>
                  </a:lnTo>
                  <a:lnTo>
                    <a:pt x="20" y="206"/>
                  </a:lnTo>
                  <a:lnTo>
                    <a:pt x="0" y="211"/>
                  </a:lnTo>
                  <a:lnTo>
                    <a:pt x="0" y="222"/>
                  </a:lnTo>
                  <a:lnTo>
                    <a:pt x="8" y="250"/>
                  </a:lnTo>
                  <a:lnTo>
                    <a:pt x="12" y="265"/>
                  </a:lnTo>
                  <a:lnTo>
                    <a:pt x="12" y="289"/>
                  </a:lnTo>
                  <a:lnTo>
                    <a:pt x="4" y="304"/>
                  </a:lnTo>
                  <a:lnTo>
                    <a:pt x="8" y="316"/>
                  </a:lnTo>
                  <a:lnTo>
                    <a:pt x="33" y="316"/>
                  </a:lnTo>
                  <a:lnTo>
                    <a:pt x="46" y="340"/>
                  </a:lnTo>
                  <a:lnTo>
                    <a:pt x="99" y="379"/>
                  </a:lnTo>
                  <a:lnTo>
                    <a:pt x="99" y="391"/>
                  </a:lnTo>
                  <a:lnTo>
                    <a:pt x="138" y="433"/>
                  </a:lnTo>
                  <a:lnTo>
                    <a:pt x="151" y="445"/>
                  </a:lnTo>
                  <a:lnTo>
                    <a:pt x="162" y="449"/>
                  </a:lnTo>
                  <a:lnTo>
                    <a:pt x="188" y="430"/>
                  </a:lnTo>
                  <a:lnTo>
                    <a:pt x="209" y="445"/>
                  </a:lnTo>
                  <a:lnTo>
                    <a:pt x="300" y="519"/>
                  </a:lnTo>
                  <a:lnTo>
                    <a:pt x="319" y="558"/>
                  </a:lnTo>
                  <a:lnTo>
                    <a:pt x="339" y="558"/>
                  </a:lnTo>
                  <a:lnTo>
                    <a:pt x="351" y="547"/>
                  </a:lnTo>
                  <a:lnTo>
                    <a:pt x="360" y="554"/>
                  </a:lnTo>
                  <a:lnTo>
                    <a:pt x="360" y="589"/>
                  </a:lnTo>
                  <a:lnTo>
                    <a:pt x="414" y="616"/>
                  </a:lnTo>
                  <a:lnTo>
                    <a:pt x="426" y="616"/>
                  </a:lnTo>
                  <a:lnTo>
                    <a:pt x="434" y="645"/>
                  </a:lnTo>
                  <a:lnTo>
                    <a:pt x="481" y="667"/>
                  </a:lnTo>
                  <a:lnTo>
                    <a:pt x="486" y="684"/>
                  </a:lnTo>
                  <a:lnTo>
                    <a:pt x="494" y="691"/>
                  </a:lnTo>
                  <a:lnTo>
                    <a:pt x="532" y="687"/>
                  </a:lnTo>
                  <a:lnTo>
                    <a:pt x="552" y="687"/>
                  </a:lnTo>
                  <a:lnTo>
                    <a:pt x="587" y="711"/>
                  </a:lnTo>
                  <a:lnTo>
                    <a:pt x="658" y="711"/>
                  </a:lnTo>
                  <a:lnTo>
                    <a:pt x="699" y="706"/>
                  </a:lnTo>
                  <a:lnTo>
                    <a:pt x="707" y="723"/>
                  </a:lnTo>
                  <a:lnTo>
                    <a:pt x="699" y="753"/>
                  </a:lnTo>
                  <a:lnTo>
                    <a:pt x="707" y="765"/>
                  </a:lnTo>
                  <a:lnTo>
                    <a:pt x="749" y="734"/>
                  </a:lnTo>
                  <a:lnTo>
                    <a:pt x="801" y="699"/>
                  </a:lnTo>
                  <a:lnTo>
                    <a:pt x="837" y="706"/>
                  </a:lnTo>
                  <a:lnTo>
                    <a:pt x="872" y="72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58" name="Freeform 28"/>
            <p:cNvSpPr/>
            <p:nvPr/>
          </p:nvSpPr>
          <p:spPr bwMode="auto">
            <a:xfrm>
              <a:off x="2846391" y="3062287"/>
              <a:ext cx="1504951" cy="1011236"/>
            </a:xfrm>
            <a:custGeom>
              <a:avLst/>
              <a:gdLst/>
              <a:ahLst/>
              <a:cxnLst>
                <a:cxn ang="0">
                  <a:pos x="80" y="242"/>
                </a:cxn>
                <a:cxn ang="0">
                  <a:pos x="125" y="215"/>
                </a:cxn>
                <a:cxn ang="0">
                  <a:pos x="109" y="204"/>
                </a:cxn>
                <a:cxn ang="0">
                  <a:pos x="138" y="176"/>
                </a:cxn>
                <a:cxn ang="0">
                  <a:pos x="101" y="106"/>
                </a:cxn>
                <a:cxn ang="0">
                  <a:pos x="122" y="43"/>
                </a:cxn>
                <a:cxn ang="0">
                  <a:pos x="323" y="0"/>
                </a:cxn>
                <a:cxn ang="0">
                  <a:pos x="440" y="24"/>
                </a:cxn>
                <a:cxn ang="0">
                  <a:pos x="512" y="63"/>
                </a:cxn>
                <a:cxn ang="0">
                  <a:pos x="575" y="36"/>
                </a:cxn>
                <a:cxn ang="0">
                  <a:pos x="662" y="28"/>
                </a:cxn>
                <a:cxn ang="0">
                  <a:pos x="772" y="55"/>
                </a:cxn>
                <a:cxn ang="0">
                  <a:pos x="838" y="129"/>
                </a:cxn>
                <a:cxn ang="0">
                  <a:pos x="901" y="149"/>
                </a:cxn>
                <a:cxn ang="0">
                  <a:pos x="965" y="251"/>
                </a:cxn>
                <a:cxn ang="0">
                  <a:pos x="977" y="320"/>
                </a:cxn>
                <a:cxn ang="0">
                  <a:pos x="944" y="371"/>
                </a:cxn>
                <a:cxn ang="0">
                  <a:pos x="906" y="402"/>
                </a:cxn>
                <a:cxn ang="0">
                  <a:pos x="890" y="449"/>
                </a:cxn>
                <a:cxn ang="0">
                  <a:pos x="848" y="426"/>
                </a:cxn>
                <a:cxn ang="0">
                  <a:pos x="851" y="461"/>
                </a:cxn>
                <a:cxn ang="0">
                  <a:pos x="914" y="493"/>
                </a:cxn>
                <a:cxn ang="0">
                  <a:pos x="944" y="508"/>
                </a:cxn>
                <a:cxn ang="0">
                  <a:pos x="906" y="532"/>
                </a:cxn>
                <a:cxn ang="0">
                  <a:pos x="876" y="527"/>
                </a:cxn>
                <a:cxn ang="0">
                  <a:pos x="835" y="551"/>
                </a:cxn>
                <a:cxn ang="0">
                  <a:pos x="805" y="583"/>
                </a:cxn>
                <a:cxn ang="0">
                  <a:pos x="750" y="524"/>
                </a:cxn>
                <a:cxn ang="0">
                  <a:pos x="667" y="520"/>
                </a:cxn>
                <a:cxn ang="0">
                  <a:pos x="575" y="539"/>
                </a:cxn>
                <a:cxn ang="0">
                  <a:pos x="553" y="571"/>
                </a:cxn>
                <a:cxn ang="0">
                  <a:pos x="508" y="652"/>
                </a:cxn>
                <a:cxn ang="0">
                  <a:pos x="418" y="610"/>
                </a:cxn>
                <a:cxn ang="0">
                  <a:pos x="260" y="554"/>
                </a:cxn>
                <a:cxn ang="0">
                  <a:pos x="193" y="547"/>
                </a:cxn>
                <a:cxn ang="0">
                  <a:pos x="62" y="496"/>
                </a:cxn>
                <a:cxn ang="0">
                  <a:pos x="0" y="356"/>
                </a:cxn>
                <a:cxn ang="0">
                  <a:pos x="25" y="312"/>
                </a:cxn>
                <a:cxn ang="0">
                  <a:pos x="20" y="254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59" name="Freeform 29"/>
            <p:cNvSpPr/>
            <p:nvPr/>
          </p:nvSpPr>
          <p:spPr bwMode="auto">
            <a:xfrm>
              <a:off x="2846391" y="3062287"/>
              <a:ext cx="1504951" cy="1011236"/>
            </a:xfrm>
            <a:custGeom>
              <a:avLst/>
              <a:gdLst/>
              <a:ahLst/>
              <a:cxnLst>
                <a:cxn ang="0">
                  <a:pos x="80" y="242"/>
                </a:cxn>
                <a:cxn ang="0">
                  <a:pos x="125" y="215"/>
                </a:cxn>
                <a:cxn ang="0">
                  <a:pos x="109" y="204"/>
                </a:cxn>
                <a:cxn ang="0">
                  <a:pos x="138" y="176"/>
                </a:cxn>
                <a:cxn ang="0">
                  <a:pos x="101" y="106"/>
                </a:cxn>
                <a:cxn ang="0">
                  <a:pos x="122" y="43"/>
                </a:cxn>
                <a:cxn ang="0">
                  <a:pos x="323" y="0"/>
                </a:cxn>
                <a:cxn ang="0">
                  <a:pos x="440" y="24"/>
                </a:cxn>
                <a:cxn ang="0">
                  <a:pos x="512" y="63"/>
                </a:cxn>
                <a:cxn ang="0">
                  <a:pos x="575" y="36"/>
                </a:cxn>
                <a:cxn ang="0">
                  <a:pos x="662" y="28"/>
                </a:cxn>
                <a:cxn ang="0">
                  <a:pos x="772" y="55"/>
                </a:cxn>
                <a:cxn ang="0">
                  <a:pos x="838" y="129"/>
                </a:cxn>
                <a:cxn ang="0">
                  <a:pos x="901" y="149"/>
                </a:cxn>
                <a:cxn ang="0">
                  <a:pos x="965" y="251"/>
                </a:cxn>
                <a:cxn ang="0">
                  <a:pos x="977" y="320"/>
                </a:cxn>
                <a:cxn ang="0">
                  <a:pos x="944" y="371"/>
                </a:cxn>
                <a:cxn ang="0">
                  <a:pos x="906" y="402"/>
                </a:cxn>
                <a:cxn ang="0">
                  <a:pos x="890" y="449"/>
                </a:cxn>
                <a:cxn ang="0">
                  <a:pos x="848" y="426"/>
                </a:cxn>
                <a:cxn ang="0">
                  <a:pos x="851" y="461"/>
                </a:cxn>
                <a:cxn ang="0">
                  <a:pos x="914" y="493"/>
                </a:cxn>
                <a:cxn ang="0">
                  <a:pos x="944" y="508"/>
                </a:cxn>
                <a:cxn ang="0">
                  <a:pos x="906" y="532"/>
                </a:cxn>
                <a:cxn ang="0">
                  <a:pos x="876" y="527"/>
                </a:cxn>
                <a:cxn ang="0">
                  <a:pos x="835" y="551"/>
                </a:cxn>
                <a:cxn ang="0">
                  <a:pos x="805" y="583"/>
                </a:cxn>
                <a:cxn ang="0">
                  <a:pos x="750" y="524"/>
                </a:cxn>
                <a:cxn ang="0">
                  <a:pos x="667" y="520"/>
                </a:cxn>
                <a:cxn ang="0">
                  <a:pos x="575" y="539"/>
                </a:cxn>
                <a:cxn ang="0">
                  <a:pos x="553" y="571"/>
                </a:cxn>
                <a:cxn ang="0">
                  <a:pos x="508" y="652"/>
                </a:cxn>
                <a:cxn ang="0">
                  <a:pos x="418" y="610"/>
                </a:cxn>
                <a:cxn ang="0">
                  <a:pos x="260" y="554"/>
                </a:cxn>
                <a:cxn ang="0">
                  <a:pos x="193" y="547"/>
                </a:cxn>
                <a:cxn ang="0">
                  <a:pos x="62" y="496"/>
                </a:cxn>
                <a:cxn ang="0">
                  <a:pos x="0" y="356"/>
                </a:cxn>
                <a:cxn ang="0">
                  <a:pos x="25" y="312"/>
                </a:cxn>
                <a:cxn ang="0">
                  <a:pos x="20" y="254"/>
                </a:cxn>
              </a:cxnLst>
              <a:rect l="0" t="0" r="r" b="b"/>
              <a:pathLst>
                <a:path w="983" h="653">
                  <a:moveTo>
                    <a:pt x="51" y="231"/>
                  </a:moveTo>
                  <a:lnTo>
                    <a:pt x="80" y="242"/>
                  </a:lnTo>
                  <a:lnTo>
                    <a:pt x="135" y="227"/>
                  </a:lnTo>
                  <a:lnTo>
                    <a:pt x="125" y="215"/>
                  </a:lnTo>
                  <a:lnTo>
                    <a:pt x="114" y="215"/>
                  </a:lnTo>
                  <a:lnTo>
                    <a:pt x="109" y="204"/>
                  </a:lnTo>
                  <a:lnTo>
                    <a:pt x="114" y="188"/>
                  </a:lnTo>
                  <a:lnTo>
                    <a:pt x="138" y="176"/>
                  </a:lnTo>
                  <a:lnTo>
                    <a:pt x="155" y="149"/>
                  </a:lnTo>
                  <a:lnTo>
                    <a:pt x="101" y="106"/>
                  </a:lnTo>
                  <a:lnTo>
                    <a:pt x="96" y="63"/>
                  </a:lnTo>
                  <a:lnTo>
                    <a:pt x="122" y="43"/>
                  </a:lnTo>
                  <a:lnTo>
                    <a:pt x="311" y="9"/>
                  </a:lnTo>
                  <a:lnTo>
                    <a:pt x="323" y="0"/>
                  </a:lnTo>
                  <a:lnTo>
                    <a:pt x="347" y="4"/>
                  </a:lnTo>
                  <a:lnTo>
                    <a:pt x="440" y="24"/>
                  </a:lnTo>
                  <a:lnTo>
                    <a:pt x="470" y="39"/>
                  </a:lnTo>
                  <a:lnTo>
                    <a:pt x="512" y="63"/>
                  </a:lnTo>
                  <a:lnTo>
                    <a:pt x="536" y="59"/>
                  </a:lnTo>
                  <a:lnTo>
                    <a:pt x="575" y="36"/>
                  </a:lnTo>
                  <a:lnTo>
                    <a:pt x="629" y="43"/>
                  </a:lnTo>
                  <a:lnTo>
                    <a:pt x="662" y="28"/>
                  </a:lnTo>
                  <a:lnTo>
                    <a:pt x="733" y="71"/>
                  </a:lnTo>
                  <a:lnTo>
                    <a:pt x="772" y="55"/>
                  </a:lnTo>
                  <a:lnTo>
                    <a:pt x="793" y="102"/>
                  </a:lnTo>
                  <a:lnTo>
                    <a:pt x="838" y="129"/>
                  </a:lnTo>
                  <a:lnTo>
                    <a:pt x="876" y="161"/>
                  </a:lnTo>
                  <a:lnTo>
                    <a:pt x="901" y="149"/>
                  </a:lnTo>
                  <a:lnTo>
                    <a:pt x="953" y="212"/>
                  </a:lnTo>
                  <a:lnTo>
                    <a:pt x="965" y="251"/>
                  </a:lnTo>
                  <a:lnTo>
                    <a:pt x="982" y="273"/>
                  </a:lnTo>
                  <a:lnTo>
                    <a:pt x="977" y="320"/>
                  </a:lnTo>
                  <a:lnTo>
                    <a:pt x="935" y="351"/>
                  </a:lnTo>
                  <a:lnTo>
                    <a:pt x="944" y="371"/>
                  </a:lnTo>
                  <a:lnTo>
                    <a:pt x="927" y="387"/>
                  </a:lnTo>
                  <a:lnTo>
                    <a:pt x="906" y="402"/>
                  </a:lnTo>
                  <a:lnTo>
                    <a:pt x="906" y="434"/>
                  </a:lnTo>
                  <a:lnTo>
                    <a:pt x="890" y="449"/>
                  </a:lnTo>
                  <a:lnTo>
                    <a:pt x="868" y="442"/>
                  </a:lnTo>
                  <a:lnTo>
                    <a:pt x="848" y="426"/>
                  </a:lnTo>
                  <a:lnTo>
                    <a:pt x="838" y="446"/>
                  </a:lnTo>
                  <a:lnTo>
                    <a:pt x="851" y="461"/>
                  </a:lnTo>
                  <a:lnTo>
                    <a:pt x="880" y="465"/>
                  </a:lnTo>
                  <a:lnTo>
                    <a:pt x="914" y="493"/>
                  </a:lnTo>
                  <a:lnTo>
                    <a:pt x="931" y="493"/>
                  </a:lnTo>
                  <a:lnTo>
                    <a:pt x="944" y="508"/>
                  </a:lnTo>
                  <a:lnTo>
                    <a:pt x="931" y="535"/>
                  </a:lnTo>
                  <a:lnTo>
                    <a:pt x="906" y="532"/>
                  </a:lnTo>
                  <a:lnTo>
                    <a:pt x="890" y="544"/>
                  </a:lnTo>
                  <a:lnTo>
                    <a:pt x="876" y="527"/>
                  </a:lnTo>
                  <a:lnTo>
                    <a:pt x="843" y="539"/>
                  </a:lnTo>
                  <a:lnTo>
                    <a:pt x="835" y="551"/>
                  </a:lnTo>
                  <a:lnTo>
                    <a:pt x="835" y="574"/>
                  </a:lnTo>
                  <a:lnTo>
                    <a:pt x="805" y="583"/>
                  </a:lnTo>
                  <a:lnTo>
                    <a:pt x="764" y="544"/>
                  </a:lnTo>
                  <a:lnTo>
                    <a:pt x="750" y="524"/>
                  </a:lnTo>
                  <a:lnTo>
                    <a:pt x="722" y="535"/>
                  </a:lnTo>
                  <a:lnTo>
                    <a:pt x="667" y="520"/>
                  </a:lnTo>
                  <a:lnTo>
                    <a:pt x="583" y="532"/>
                  </a:lnTo>
                  <a:lnTo>
                    <a:pt x="575" y="539"/>
                  </a:lnTo>
                  <a:lnTo>
                    <a:pt x="571" y="563"/>
                  </a:lnTo>
                  <a:lnTo>
                    <a:pt x="553" y="571"/>
                  </a:lnTo>
                  <a:lnTo>
                    <a:pt x="553" y="593"/>
                  </a:lnTo>
                  <a:lnTo>
                    <a:pt x="508" y="652"/>
                  </a:lnTo>
                  <a:lnTo>
                    <a:pt x="423" y="637"/>
                  </a:lnTo>
                  <a:lnTo>
                    <a:pt x="418" y="610"/>
                  </a:lnTo>
                  <a:lnTo>
                    <a:pt x="369" y="574"/>
                  </a:lnTo>
                  <a:lnTo>
                    <a:pt x="260" y="554"/>
                  </a:lnTo>
                  <a:lnTo>
                    <a:pt x="209" y="547"/>
                  </a:lnTo>
                  <a:lnTo>
                    <a:pt x="193" y="547"/>
                  </a:lnTo>
                  <a:lnTo>
                    <a:pt x="151" y="515"/>
                  </a:lnTo>
                  <a:lnTo>
                    <a:pt x="62" y="496"/>
                  </a:lnTo>
                  <a:lnTo>
                    <a:pt x="4" y="387"/>
                  </a:lnTo>
                  <a:lnTo>
                    <a:pt x="0" y="356"/>
                  </a:lnTo>
                  <a:lnTo>
                    <a:pt x="25" y="348"/>
                  </a:lnTo>
                  <a:lnTo>
                    <a:pt x="25" y="312"/>
                  </a:lnTo>
                  <a:lnTo>
                    <a:pt x="42" y="270"/>
                  </a:lnTo>
                  <a:lnTo>
                    <a:pt x="20" y="254"/>
                  </a:lnTo>
                  <a:lnTo>
                    <a:pt x="51" y="23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60" name="Freeform 30"/>
            <p:cNvSpPr/>
            <p:nvPr/>
          </p:nvSpPr>
          <p:spPr bwMode="auto">
            <a:xfrm>
              <a:off x="3365505" y="2657475"/>
              <a:ext cx="1624016" cy="1309687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37" y="117"/>
                </a:cxn>
                <a:cxn ang="0">
                  <a:pos x="162" y="55"/>
                </a:cxn>
                <a:cxn ang="0">
                  <a:pos x="193" y="12"/>
                </a:cxn>
                <a:cxn ang="0">
                  <a:pos x="217" y="0"/>
                </a:cxn>
                <a:cxn ang="0">
                  <a:pos x="267" y="27"/>
                </a:cxn>
                <a:cxn ang="0">
                  <a:pos x="272" y="114"/>
                </a:cxn>
                <a:cxn ang="0">
                  <a:pos x="335" y="183"/>
                </a:cxn>
                <a:cxn ang="0">
                  <a:pos x="440" y="161"/>
                </a:cxn>
                <a:cxn ang="0">
                  <a:pos x="469" y="180"/>
                </a:cxn>
                <a:cxn ang="0">
                  <a:pos x="423" y="227"/>
                </a:cxn>
                <a:cxn ang="0">
                  <a:pos x="473" y="273"/>
                </a:cxn>
                <a:cxn ang="0">
                  <a:pos x="494" y="281"/>
                </a:cxn>
                <a:cxn ang="0">
                  <a:pos x="519" y="317"/>
                </a:cxn>
                <a:cxn ang="0">
                  <a:pos x="620" y="317"/>
                </a:cxn>
                <a:cxn ang="0">
                  <a:pos x="709" y="285"/>
                </a:cxn>
                <a:cxn ang="0">
                  <a:pos x="717" y="336"/>
                </a:cxn>
                <a:cxn ang="0">
                  <a:pos x="691" y="368"/>
                </a:cxn>
                <a:cxn ang="0">
                  <a:pos x="687" y="414"/>
                </a:cxn>
                <a:cxn ang="0">
                  <a:pos x="750" y="437"/>
                </a:cxn>
                <a:cxn ang="0">
                  <a:pos x="817" y="547"/>
                </a:cxn>
                <a:cxn ang="0">
                  <a:pos x="851" y="590"/>
                </a:cxn>
                <a:cxn ang="0">
                  <a:pos x="884" y="613"/>
                </a:cxn>
                <a:cxn ang="0">
                  <a:pos x="892" y="586"/>
                </a:cxn>
                <a:cxn ang="0">
                  <a:pos x="927" y="551"/>
                </a:cxn>
                <a:cxn ang="0">
                  <a:pos x="892" y="523"/>
                </a:cxn>
                <a:cxn ang="0">
                  <a:pos x="914" y="457"/>
                </a:cxn>
                <a:cxn ang="0">
                  <a:pos x="947" y="461"/>
                </a:cxn>
                <a:cxn ang="0">
                  <a:pos x="1018" y="503"/>
                </a:cxn>
                <a:cxn ang="0">
                  <a:pos x="1061" y="542"/>
                </a:cxn>
                <a:cxn ang="0">
                  <a:pos x="1052" y="593"/>
                </a:cxn>
                <a:cxn ang="0">
                  <a:pos x="998" y="613"/>
                </a:cxn>
                <a:cxn ang="0">
                  <a:pos x="990" y="625"/>
                </a:cxn>
                <a:cxn ang="0">
                  <a:pos x="951" y="640"/>
                </a:cxn>
                <a:cxn ang="0">
                  <a:pos x="906" y="632"/>
                </a:cxn>
                <a:cxn ang="0">
                  <a:pos x="906" y="652"/>
                </a:cxn>
                <a:cxn ang="0">
                  <a:pos x="888" y="679"/>
                </a:cxn>
                <a:cxn ang="0">
                  <a:pos x="898" y="730"/>
                </a:cxn>
                <a:cxn ang="0">
                  <a:pos x="901" y="757"/>
                </a:cxn>
                <a:cxn ang="0">
                  <a:pos x="856" y="766"/>
                </a:cxn>
                <a:cxn ang="0">
                  <a:pos x="859" y="813"/>
                </a:cxn>
                <a:cxn ang="0">
                  <a:pos x="835" y="832"/>
                </a:cxn>
                <a:cxn ang="0">
                  <a:pos x="772" y="840"/>
                </a:cxn>
                <a:cxn ang="0">
                  <a:pos x="746" y="796"/>
                </a:cxn>
                <a:cxn ang="0">
                  <a:pos x="717" y="796"/>
                </a:cxn>
                <a:cxn ang="0">
                  <a:pos x="662" y="750"/>
                </a:cxn>
                <a:cxn ang="0">
                  <a:pos x="650" y="711"/>
                </a:cxn>
                <a:cxn ang="0">
                  <a:pos x="587" y="730"/>
                </a:cxn>
                <a:cxn ang="0">
                  <a:pos x="574" y="754"/>
                </a:cxn>
                <a:cxn ang="0">
                  <a:pos x="511" y="722"/>
                </a:cxn>
                <a:cxn ang="0">
                  <a:pos x="508" y="688"/>
                </a:cxn>
                <a:cxn ang="0">
                  <a:pos x="549" y="711"/>
                </a:cxn>
                <a:cxn ang="0">
                  <a:pos x="566" y="664"/>
                </a:cxn>
                <a:cxn ang="0">
                  <a:pos x="604" y="632"/>
                </a:cxn>
                <a:cxn ang="0">
                  <a:pos x="637" y="581"/>
                </a:cxn>
                <a:cxn ang="0">
                  <a:pos x="624" y="512"/>
                </a:cxn>
                <a:cxn ang="0">
                  <a:pos x="560" y="410"/>
                </a:cxn>
                <a:cxn ang="0">
                  <a:pos x="499" y="391"/>
                </a:cxn>
                <a:cxn ang="0">
                  <a:pos x="432" y="317"/>
                </a:cxn>
                <a:cxn ang="0">
                  <a:pos x="322" y="290"/>
                </a:cxn>
                <a:cxn ang="0">
                  <a:pos x="235" y="297"/>
                </a:cxn>
                <a:cxn ang="0">
                  <a:pos x="172" y="324"/>
                </a:cxn>
                <a:cxn ang="0">
                  <a:pos x="100" y="28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61" name="Freeform 31"/>
            <p:cNvSpPr/>
            <p:nvPr/>
          </p:nvSpPr>
          <p:spPr bwMode="auto">
            <a:xfrm>
              <a:off x="3365505" y="2657475"/>
              <a:ext cx="1624016" cy="1309687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37" y="117"/>
                </a:cxn>
                <a:cxn ang="0">
                  <a:pos x="162" y="55"/>
                </a:cxn>
                <a:cxn ang="0">
                  <a:pos x="193" y="12"/>
                </a:cxn>
                <a:cxn ang="0">
                  <a:pos x="217" y="0"/>
                </a:cxn>
                <a:cxn ang="0">
                  <a:pos x="267" y="27"/>
                </a:cxn>
                <a:cxn ang="0">
                  <a:pos x="272" y="114"/>
                </a:cxn>
                <a:cxn ang="0">
                  <a:pos x="335" y="183"/>
                </a:cxn>
                <a:cxn ang="0">
                  <a:pos x="440" y="161"/>
                </a:cxn>
                <a:cxn ang="0">
                  <a:pos x="469" y="180"/>
                </a:cxn>
                <a:cxn ang="0">
                  <a:pos x="423" y="227"/>
                </a:cxn>
                <a:cxn ang="0">
                  <a:pos x="473" y="273"/>
                </a:cxn>
                <a:cxn ang="0">
                  <a:pos x="494" y="281"/>
                </a:cxn>
                <a:cxn ang="0">
                  <a:pos x="519" y="317"/>
                </a:cxn>
                <a:cxn ang="0">
                  <a:pos x="620" y="317"/>
                </a:cxn>
                <a:cxn ang="0">
                  <a:pos x="709" y="285"/>
                </a:cxn>
                <a:cxn ang="0">
                  <a:pos x="717" y="336"/>
                </a:cxn>
                <a:cxn ang="0">
                  <a:pos x="691" y="368"/>
                </a:cxn>
                <a:cxn ang="0">
                  <a:pos x="687" y="414"/>
                </a:cxn>
                <a:cxn ang="0">
                  <a:pos x="750" y="437"/>
                </a:cxn>
                <a:cxn ang="0">
                  <a:pos x="817" y="547"/>
                </a:cxn>
                <a:cxn ang="0">
                  <a:pos x="851" y="590"/>
                </a:cxn>
                <a:cxn ang="0">
                  <a:pos x="884" y="613"/>
                </a:cxn>
                <a:cxn ang="0">
                  <a:pos x="892" y="586"/>
                </a:cxn>
                <a:cxn ang="0">
                  <a:pos x="927" y="551"/>
                </a:cxn>
                <a:cxn ang="0">
                  <a:pos x="892" y="523"/>
                </a:cxn>
                <a:cxn ang="0">
                  <a:pos x="914" y="457"/>
                </a:cxn>
                <a:cxn ang="0">
                  <a:pos x="947" y="461"/>
                </a:cxn>
                <a:cxn ang="0">
                  <a:pos x="1018" y="503"/>
                </a:cxn>
                <a:cxn ang="0">
                  <a:pos x="1061" y="542"/>
                </a:cxn>
                <a:cxn ang="0">
                  <a:pos x="1052" y="593"/>
                </a:cxn>
                <a:cxn ang="0">
                  <a:pos x="998" y="613"/>
                </a:cxn>
                <a:cxn ang="0">
                  <a:pos x="990" y="625"/>
                </a:cxn>
                <a:cxn ang="0">
                  <a:pos x="951" y="640"/>
                </a:cxn>
                <a:cxn ang="0">
                  <a:pos x="906" y="632"/>
                </a:cxn>
                <a:cxn ang="0">
                  <a:pos x="906" y="652"/>
                </a:cxn>
                <a:cxn ang="0">
                  <a:pos x="888" y="679"/>
                </a:cxn>
                <a:cxn ang="0">
                  <a:pos x="898" y="730"/>
                </a:cxn>
                <a:cxn ang="0">
                  <a:pos x="901" y="757"/>
                </a:cxn>
                <a:cxn ang="0">
                  <a:pos x="856" y="766"/>
                </a:cxn>
                <a:cxn ang="0">
                  <a:pos x="859" y="813"/>
                </a:cxn>
                <a:cxn ang="0">
                  <a:pos x="835" y="832"/>
                </a:cxn>
                <a:cxn ang="0">
                  <a:pos x="772" y="840"/>
                </a:cxn>
                <a:cxn ang="0">
                  <a:pos x="746" y="796"/>
                </a:cxn>
                <a:cxn ang="0">
                  <a:pos x="717" y="796"/>
                </a:cxn>
                <a:cxn ang="0">
                  <a:pos x="662" y="750"/>
                </a:cxn>
                <a:cxn ang="0">
                  <a:pos x="650" y="711"/>
                </a:cxn>
                <a:cxn ang="0">
                  <a:pos x="587" y="730"/>
                </a:cxn>
                <a:cxn ang="0">
                  <a:pos x="574" y="754"/>
                </a:cxn>
                <a:cxn ang="0">
                  <a:pos x="511" y="722"/>
                </a:cxn>
                <a:cxn ang="0">
                  <a:pos x="508" y="688"/>
                </a:cxn>
                <a:cxn ang="0">
                  <a:pos x="549" y="711"/>
                </a:cxn>
                <a:cxn ang="0">
                  <a:pos x="566" y="664"/>
                </a:cxn>
                <a:cxn ang="0">
                  <a:pos x="604" y="632"/>
                </a:cxn>
                <a:cxn ang="0">
                  <a:pos x="637" y="581"/>
                </a:cxn>
                <a:cxn ang="0">
                  <a:pos x="624" y="512"/>
                </a:cxn>
                <a:cxn ang="0">
                  <a:pos x="560" y="410"/>
                </a:cxn>
                <a:cxn ang="0">
                  <a:pos x="499" y="391"/>
                </a:cxn>
                <a:cxn ang="0">
                  <a:pos x="432" y="317"/>
                </a:cxn>
                <a:cxn ang="0">
                  <a:pos x="322" y="290"/>
                </a:cxn>
                <a:cxn ang="0">
                  <a:pos x="235" y="297"/>
                </a:cxn>
                <a:cxn ang="0">
                  <a:pos x="172" y="324"/>
                </a:cxn>
                <a:cxn ang="0">
                  <a:pos x="100" y="285"/>
                </a:cxn>
              </a:cxnLst>
              <a:rect l="0" t="0" r="r" b="b"/>
              <a:pathLst>
                <a:path w="1062" h="845">
                  <a:moveTo>
                    <a:pt x="8" y="266"/>
                  </a:moveTo>
                  <a:lnTo>
                    <a:pt x="0" y="156"/>
                  </a:lnTo>
                  <a:lnTo>
                    <a:pt x="4" y="133"/>
                  </a:lnTo>
                  <a:lnTo>
                    <a:pt x="37" y="117"/>
                  </a:lnTo>
                  <a:lnTo>
                    <a:pt x="88" y="82"/>
                  </a:lnTo>
                  <a:lnTo>
                    <a:pt x="162" y="55"/>
                  </a:lnTo>
                  <a:lnTo>
                    <a:pt x="193" y="39"/>
                  </a:lnTo>
                  <a:lnTo>
                    <a:pt x="193" y="12"/>
                  </a:lnTo>
                  <a:lnTo>
                    <a:pt x="204" y="0"/>
                  </a:lnTo>
                  <a:lnTo>
                    <a:pt x="217" y="0"/>
                  </a:lnTo>
                  <a:lnTo>
                    <a:pt x="267" y="8"/>
                  </a:lnTo>
                  <a:lnTo>
                    <a:pt x="267" y="27"/>
                  </a:lnTo>
                  <a:lnTo>
                    <a:pt x="276" y="59"/>
                  </a:lnTo>
                  <a:lnTo>
                    <a:pt x="272" y="114"/>
                  </a:lnTo>
                  <a:lnTo>
                    <a:pt x="314" y="172"/>
                  </a:lnTo>
                  <a:lnTo>
                    <a:pt x="335" y="183"/>
                  </a:lnTo>
                  <a:lnTo>
                    <a:pt x="369" y="161"/>
                  </a:lnTo>
                  <a:lnTo>
                    <a:pt x="440" y="161"/>
                  </a:lnTo>
                  <a:lnTo>
                    <a:pt x="461" y="164"/>
                  </a:lnTo>
                  <a:lnTo>
                    <a:pt x="469" y="180"/>
                  </a:lnTo>
                  <a:lnTo>
                    <a:pt x="461" y="195"/>
                  </a:lnTo>
                  <a:lnTo>
                    <a:pt x="423" y="227"/>
                  </a:lnTo>
                  <a:lnTo>
                    <a:pt x="426" y="242"/>
                  </a:lnTo>
                  <a:lnTo>
                    <a:pt x="473" y="273"/>
                  </a:lnTo>
                  <a:lnTo>
                    <a:pt x="489" y="273"/>
                  </a:lnTo>
                  <a:lnTo>
                    <a:pt x="494" y="281"/>
                  </a:lnTo>
                  <a:lnTo>
                    <a:pt x="489" y="293"/>
                  </a:lnTo>
                  <a:lnTo>
                    <a:pt x="519" y="317"/>
                  </a:lnTo>
                  <a:lnTo>
                    <a:pt x="587" y="324"/>
                  </a:lnTo>
                  <a:lnTo>
                    <a:pt x="620" y="317"/>
                  </a:lnTo>
                  <a:lnTo>
                    <a:pt x="658" y="281"/>
                  </a:lnTo>
                  <a:lnTo>
                    <a:pt x="709" y="285"/>
                  </a:lnTo>
                  <a:lnTo>
                    <a:pt x="730" y="312"/>
                  </a:lnTo>
                  <a:lnTo>
                    <a:pt x="717" y="336"/>
                  </a:lnTo>
                  <a:lnTo>
                    <a:pt x="721" y="351"/>
                  </a:lnTo>
                  <a:lnTo>
                    <a:pt x="691" y="368"/>
                  </a:lnTo>
                  <a:lnTo>
                    <a:pt x="683" y="383"/>
                  </a:lnTo>
                  <a:lnTo>
                    <a:pt x="687" y="414"/>
                  </a:lnTo>
                  <a:lnTo>
                    <a:pt x="733" y="442"/>
                  </a:lnTo>
                  <a:lnTo>
                    <a:pt x="750" y="437"/>
                  </a:lnTo>
                  <a:lnTo>
                    <a:pt x="804" y="500"/>
                  </a:lnTo>
                  <a:lnTo>
                    <a:pt x="817" y="547"/>
                  </a:lnTo>
                  <a:lnTo>
                    <a:pt x="813" y="571"/>
                  </a:lnTo>
                  <a:lnTo>
                    <a:pt x="851" y="590"/>
                  </a:lnTo>
                  <a:lnTo>
                    <a:pt x="851" y="605"/>
                  </a:lnTo>
                  <a:lnTo>
                    <a:pt x="884" y="613"/>
                  </a:lnTo>
                  <a:lnTo>
                    <a:pt x="892" y="613"/>
                  </a:lnTo>
                  <a:lnTo>
                    <a:pt x="892" y="586"/>
                  </a:lnTo>
                  <a:lnTo>
                    <a:pt x="922" y="581"/>
                  </a:lnTo>
                  <a:lnTo>
                    <a:pt x="927" y="551"/>
                  </a:lnTo>
                  <a:lnTo>
                    <a:pt x="909" y="535"/>
                  </a:lnTo>
                  <a:lnTo>
                    <a:pt x="892" y="523"/>
                  </a:lnTo>
                  <a:lnTo>
                    <a:pt x="901" y="465"/>
                  </a:lnTo>
                  <a:lnTo>
                    <a:pt x="914" y="457"/>
                  </a:lnTo>
                  <a:lnTo>
                    <a:pt x="939" y="465"/>
                  </a:lnTo>
                  <a:lnTo>
                    <a:pt x="947" y="461"/>
                  </a:lnTo>
                  <a:lnTo>
                    <a:pt x="955" y="473"/>
                  </a:lnTo>
                  <a:lnTo>
                    <a:pt x="1018" y="503"/>
                  </a:lnTo>
                  <a:lnTo>
                    <a:pt x="1052" y="523"/>
                  </a:lnTo>
                  <a:lnTo>
                    <a:pt x="1061" y="542"/>
                  </a:lnTo>
                  <a:lnTo>
                    <a:pt x="1040" y="566"/>
                  </a:lnTo>
                  <a:lnTo>
                    <a:pt x="1052" y="593"/>
                  </a:lnTo>
                  <a:lnTo>
                    <a:pt x="1044" y="610"/>
                  </a:lnTo>
                  <a:lnTo>
                    <a:pt x="998" y="613"/>
                  </a:lnTo>
                  <a:lnTo>
                    <a:pt x="990" y="617"/>
                  </a:lnTo>
                  <a:lnTo>
                    <a:pt x="990" y="625"/>
                  </a:lnTo>
                  <a:lnTo>
                    <a:pt x="990" y="637"/>
                  </a:lnTo>
                  <a:lnTo>
                    <a:pt x="951" y="640"/>
                  </a:lnTo>
                  <a:lnTo>
                    <a:pt x="935" y="632"/>
                  </a:lnTo>
                  <a:lnTo>
                    <a:pt x="906" y="632"/>
                  </a:lnTo>
                  <a:lnTo>
                    <a:pt x="901" y="637"/>
                  </a:lnTo>
                  <a:lnTo>
                    <a:pt x="906" y="652"/>
                  </a:lnTo>
                  <a:lnTo>
                    <a:pt x="892" y="664"/>
                  </a:lnTo>
                  <a:lnTo>
                    <a:pt x="888" y="679"/>
                  </a:lnTo>
                  <a:lnTo>
                    <a:pt x="914" y="699"/>
                  </a:lnTo>
                  <a:lnTo>
                    <a:pt x="898" y="730"/>
                  </a:lnTo>
                  <a:lnTo>
                    <a:pt x="906" y="750"/>
                  </a:lnTo>
                  <a:lnTo>
                    <a:pt x="901" y="757"/>
                  </a:lnTo>
                  <a:lnTo>
                    <a:pt x="876" y="757"/>
                  </a:lnTo>
                  <a:lnTo>
                    <a:pt x="856" y="766"/>
                  </a:lnTo>
                  <a:lnTo>
                    <a:pt x="872" y="785"/>
                  </a:lnTo>
                  <a:lnTo>
                    <a:pt x="859" y="813"/>
                  </a:lnTo>
                  <a:lnTo>
                    <a:pt x="830" y="820"/>
                  </a:lnTo>
                  <a:lnTo>
                    <a:pt x="835" y="832"/>
                  </a:lnTo>
                  <a:lnTo>
                    <a:pt x="825" y="844"/>
                  </a:lnTo>
                  <a:lnTo>
                    <a:pt x="772" y="840"/>
                  </a:lnTo>
                  <a:lnTo>
                    <a:pt x="750" y="824"/>
                  </a:lnTo>
                  <a:lnTo>
                    <a:pt x="746" y="796"/>
                  </a:lnTo>
                  <a:lnTo>
                    <a:pt x="738" y="785"/>
                  </a:lnTo>
                  <a:lnTo>
                    <a:pt x="717" y="796"/>
                  </a:lnTo>
                  <a:lnTo>
                    <a:pt x="687" y="766"/>
                  </a:lnTo>
                  <a:lnTo>
                    <a:pt x="662" y="750"/>
                  </a:lnTo>
                  <a:lnTo>
                    <a:pt x="658" y="727"/>
                  </a:lnTo>
                  <a:lnTo>
                    <a:pt x="650" y="711"/>
                  </a:lnTo>
                  <a:lnTo>
                    <a:pt x="637" y="711"/>
                  </a:lnTo>
                  <a:lnTo>
                    <a:pt x="587" y="730"/>
                  </a:lnTo>
                  <a:lnTo>
                    <a:pt x="591" y="754"/>
                  </a:lnTo>
                  <a:lnTo>
                    <a:pt x="574" y="754"/>
                  </a:lnTo>
                  <a:lnTo>
                    <a:pt x="540" y="727"/>
                  </a:lnTo>
                  <a:lnTo>
                    <a:pt x="511" y="722"/>
                  </a:lnTo>
                  <a:lnTo>
                    <a:pt x="499" y="707"/>
                  </a:lnTo>
                  <a:lnTo>
                    <a:pt x="508" y="688"/>
                  </a:lnTo>
                  <a:lnTo>
                    <a:pt x="528" y="703"/>
                  </a:lnTo>
                  <a:lnTo>
                    <a:pt x="549" y="711"/>
                  </a:lnTo>
                  <a:lnTo>
                    <a:pt x="566" y="695"/>
                  </a:lnTo>
                  <a:lnTo>
                    <a:pt x="566" y="664"/>
                  </a:lnTo>
                  <a:lnTo>
                    <a:pt x="587" y="649"/>
                  </a:lnTo>
                  <a:lnTo>
                    <a:pt x="604" y="632"/>
                  </a:lnTo>
                  <a:lnTo>
                    <a:pt x="595" y="613"/>
                  </a:lnTo>
                  <a:lnTo>
                    <a:pt x="637" y="581"/>
                  </a:lnTo>
                  <a:lnTo>
                    <a:pt x="642" y="535"/>
                  </a:lnTo>
                  <a:lnTo>
                    <a:pt x="624" y="512"/>
                  </a:lnTo>
                  <a:lnTo>
                    <a:pt x="612" y="473"/>
                  </a:lnTo>
                  <a:lnTo>
                    <a:pt x="560" y="410"/>
                  </a:lnTo>
                  <a:lnTo>
                    <a:pt x="536" y="422"/>
                  </a:lnTo>
                  <a:lnTo>
                    <a:pt x="499" y="391"/>
                  </a:lnTo>
                  <a:lnTo>
                    <a:pt x="453" y="363"/>
                  </a:lnTo>
                  <a:lnTo>
                    <a:pt x="432" y="317"/>
                  </a:lnTo>
                  <a:lnTo>
                    <a:pt x="393" y="332"/>
                  </a:lnTo>
                  <a:lnTo>
                    <a:pt x="322" y="290"/>
                  </a:lnTo>
                  <a:lnTo>
                    <a:pt x="288" y="305"/>
                  </a:lnTo>
                  <a:lnTo>
                    <a:pt x="235" y="297"/>
                  </a:lnTo>
                  <a:lnTo>
                    <a:pt x="196" y="320"/>
                  </a:lnTo>
                  <a:lnTo>
                    <a:pt x="172" y="324"/>
                  </a:lnTo>
                  <a:lnTo>
                    <a:pt x="130" y="300"/>
                  </a:lnTo>
                  <a:lnTo>
                    <a:pt x="100" y="285"/>
                  </a:lnTo>
                  <a:lnTo>
                    <a:pt x="8" y="26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62" name="Freeform 32"/>
            <p:cNvSpPr/>
            <p:nvPr/>
          </p:nvSpPr>
          <p:spPr bwMode="auto">
            <a:xfrm>
              <a:off x="1293815" y="1725614"/>
              <a:ext cx="2389190" cy="1722436"/>
            </a:xfrm>
            <a:custGeom>
              <a:avLst/>
              <a:gdLst/>
              <a:ahLst/>
              <a:cxnLst>
                <a:cxn ang="0">
                  <a:pos x="1089" y="54"/>
                </a:cxn>
                <a:cxn ang="0">
                  <a:pos x="1131" y="117"/>
                </a:cxn>
                <a:cxn ang="0">
                  <a:pos x="1198" y="137"/>
                </a:cxn>
                <a:cxn ang="0">
                  <a:pos x="1235" y="277"/>
                </a:cxn>
                <a:cxn ang="0">
                  <a:pos x="1223" y="355"/>
                </a:cxn>
                <a:cxn ang="0">
                  <a:pos x="1475" y="453"/>
                </a:cxn>
                <a:cxn ang="0">
                  <a:pos x="1519" y="516"/>
                </a:cxn>
                <a:cxn ang="0">
                  <a:pos x="1550" y="614"/>
                </a:cxn>
                <a:cxn ang="0">
                  <a:pos x="1445" y="684"/>
                </a:cxn>
                <a:cxn ang="0">
                  <a:pos x="1357" y="758"/>
                </a:cxn>
                <a:cxn ang="0">
                  <a:pos x="1328" y="872"/>
                </a:cxn>
                <a:cxn ang="0">
                  <a:pos x="1118" y="970"/>
                </a:cxn>
                <a:cxn ang="0">
                  <a:pos x="1131" y="1051"/>
                </a:cxn>
                <a:cxn ang="0">
                  <a:pos x="1143" y="1079"/>
                </a:cxn>
                <a:cxn ang="0">
                  <a:pos x="1068" y="1095"/>
                </a:cxn>
                <a:cxn ang="0">
                  <a:pos x="938" y="1056"/>
                </a:cxn>
                <a:cxn ang="0">
                  <a:pos x="817" y="1068"/>
                </a:cxn>
                <a:cxn ang="0">
                  <a:pos x="653" y="1110"/>
                </a:cxn>
                <a:cxn ang="0">
                  <a:pos x="519" y="1068"/>
                </a:cxn>
                <a:cxn ang="0">
                  <a:pos x="430" y="1071"/>
                </a:cxn>
                <a:cxn ang="0">
                  <a:pos x="351" y="1048"/>
                </a:cxn>
                <a:cxn ang="0">
                  <a:pos x="217" y="1020"/>
                </a:cxn>
                <a:cxn ang="0">
                  <a:pos x="99" y="966"/>
                </a:cxn>
                <a:cxn ang="0">
                  <a:pos x="91" y="892"/>
                </a:cxn>
                <a:cxn ang="0">
                  <a:pos x="8" y="836"/>
                </a:cxn>
                <a:cxn ang="0">
                  <a:pos x="45" y="824"/>
                </a:cxn>
                <a:cxn ang="0">
                  <a:pos x="62" y="731"/>
                </a:cxn>
                <a:cxn ang="0">
                  <a:pos x="0" y="684"/>
                </a:cxn>
                <a:cxn ang="0">
                  <a:pos x="32" y="614"/>
                </a:cxn>
                <a:cxn ang="0">
                  <a:pos x="94" y="579"/>
                </a:cxn>
                <a:cxn ang="0">
                  <a:pos x="157" y="567"/>
                </a:cxn>
                <a:cxn ang="0">
                  <a:pos x="184" y="598"/>
                </a:cxn>
                <a:cxn ang="0">
                  <a:pos x="335" y="570"/>
                </a:cxn>
                <a:cxn ang="0">
                  <a:pos x="497" y="504"/>
                </a:cxn>
                <a:cxn ang="0">
                  <a:pos x="548" y="438"/>
                </a:cxn>
                <a:cxn ang="0">
                  <a:pos x="527" y="289"/>
                </a:cxn>
                <a:cxn ang="0">
                  <a:pos x="644" y="266"/>
                </a:cxn>
                <a:cxn ang="0">
                  <a:pos x="694" y="289"/>
                </a:cxn>
                <a:cxn ang="0">
                  <a:pos x="757" y="140"/>
                </a:cxn>
                <a:cxn ang="0">
                  <a:pos x="850" y="160"/>
                </a:cxn>
                <a:cxn ang="0">
                  <a:pos x="933" y="71"/>
                </a:cxn>
                <a:cxn ang="0">
                  <a:pos x="1005" y="31"/>
                </a:cxn>
                <a:cxn ang="0">
                  <a:pos x="1084" y="8"/>
                </a:cxn>
              </a:cxnLst>
              <a:rect l="0" t="0" r="r" b="b"/>
              <a:pathLst>
                <a:path w="1563" h="1111">
                  <a:moveTo>
                    <a:pt x="1084" y="8"/>
                  </a:moveTo>
                  <a:lnTo>
                    <a:pt x="1072" y="39"/>
                  </a:lnTo>
                  <a:lnTo>
                    <a:pt x="1089" y="54"/>
                  </a:lnTo>
                  <a:lnTo>
                    <a:pt x="1089" y="66"/>
                  </a:lnTo>
                  <a:lnTo>
                    <a:pt x="1122" y="93"/>
                  </a:lnTo>
                  <a:lnTo>
                    <a:pt x="1131" y="117"/>
                  </a:lnTo>
                  <a:lnTo>
                    <a:pt x="1172" y="121"/>
                  </a:lnTo>
                  <a:lnTo>
                    <a:pt x="1190" y="137"/>
                  </a:lnTo>
                  <a:lnTo>
                    <a:pt x="1198" y="137"/>
                  </a:lnTo>
                  <a:lnTo>
                    <a:pt x="1223" y="184"/>
                  </a:lnTo>
                  <a:lnTo>
                    <a:pt x="1247" y="242"/>
                  </a:lnTo>
                  <a:lnTo>
                    <a:pt x="1235" y="277"/>
                  </a:lnTo>
                  <a:lnTo>
                    <a:pt x="1239" y="289"/>
                  </a:lnTo>
                  <a:lnTo>
                    <a:pt x="1215" y="328"/>
                  </a:lnTo>
                  <a:lnTo>
                    <a:pt x="1223" y="355"/>
                  </a:lnTo>
                  <a:lnTo>
                    <a:pt x="1298" y="387"/>
                  </a:lnTo>
                  <a:lnTo>
                    <a:pt x="1385" y="399"/>
                  </a:lnTo>
                  <a:lnTo>
                    <a:pt x="1475" y="453"/>
                  </a:lnTo>
                  <a:lnTo>
                    <a:pt x="1499" y="465"/>
                  </a:lnTo>
                  <a:lnTo>
                    <a:pt x="1503" y="477"/>
                  </a:lnTo>
                  <a:lnTo>
                    <a:pt x="1519" y="516"/>
                  </a:lnTo>
                  <a:lnTo>
                    <a:pt x="1541" y="563"/>
                  </a:lnTo>
                  <a:lnTo>
                    <a:pt x="1562" y="602"/>
                  </a:lnTo>
                  <a:lnTo>
                    <a:pt x="1550" y="614"/>
                  </a:lnTo>
                  <a:lnTo>
                    <a:pt x="1550" y="641"/>
                  </a:lnTo>
                  <a:lnTo>
                    <a:pt x="1519" y="657"/>
                  </a:lnTo>
                  <a:lnTo>
                    <a:pt x="1445" y="684"/>
                  </a:lnTo>
                  <a:lnTo>
                    <a:pt x="1394" y="719"/>
                  </a:lnTo>
                  <a:lnTo>
                    <a:pt x="1361" y="735"/>
                  </a:lnTo>
                  <a:lnTo>
                    <a:pt x="1357" y="758"/>
                  </a:lnTo>
                  <a:lnTo>
                    <a:pt x="1365" y="868"/>
                  </a:lnTo>
                  <a:lnTo>
                    <a:pt x="1341" y="863"/>
                  </a:lnTo>
                  <a:lnTo>
                    <a:pt x="1328" y="872"/>
                  </a:lnTo>
                  <a:lnTo>
                    <a:pt x="1139" y="907"/>
                  </a:lnTo>
                  <a:lnTo>
                    <a:pt x="1113" y="926"/>
                  </a:lnTo>
                  <a:lnTo>
                    <a:pt x="1118" y="970"/>
                  </a:lnTo>
                  <a:lnTo>
                    <a:pt x="1172" y="1012"/>
                  </a:lnTo>
                  <a:lnTo>
                    <a:pt x="1155" y="1039"/>
                  </a:lnTo>
                  <a:lnTo>
                    <a:pt x="1131" y="1051"/>
                  </a:lnTo>
                  <a:lnTo>
                    <a:pt x="1127" y="1068"/>
                  </a:lnTo>
                  <a:lnTo>
                    <a:pt x="1131" y="1079"/>
                  </a:lnTo>
                  <a:lnTo>
                    <a:pt x="1143" y="1079"/>
                  </a:lnTo>
                  <a:lnTo>
                    <a:pt x="1152" y="1090"/>
                  </a:lnTo>
                  <a:lnTo>
                    <a:pt x="1097" y="1106"/>
                  </a:lnTo>
                  <a:lnTo>
                    <a:pt x="1068" y="1095"/>
                  </a:lnTo>
                  <a:lnTo>
                    <a:pt x="1050" y="1087"/>
                  </a:lnTo>
                  <a:lnTo>
                    <a:pt x="1009" y="1087"/>
                  </a:lnTo>
                  <a:lnTo>
                    <a:pt x="938" y="1056"/>
                  </a:lnTo>
                  <a:lnTo>
                    <a:pt x="891" y="1056"/>
                  </a:lnTo>
                  <a:lnTo>
                    <a:pt x="854" y="1068"/>
                  </a:lnTo>
                  <a:lnTo>
                    <a:pt x="817" y="1068"/>
                  </a:lnTo>
                  <a:lnTo>
                    <a:pt x="754" y="1098"/>
                  </a:lnTo>
                  <a:lnTo>
                    <a:pt x="702" y="1090"/>
                  </a:lnTo>
                  <a:lnTo>
                    <a:pt x="653" y="1110"/>
                  </a:lnTo>
                  <a:lnTo>
                    <a:pt x="611" y="1095"/>
                  </a:lnTo>
                  <a:lnTo>
                    <a:pt x="587" y="1075"/>
                  </a:lnTo>
                  <a:lnTo>
                    <a:pt x="519" y="1068"/>
                  </a:lnTo>
                  <a:lnTo>
                    <a:pt x="472" y="1095"/>
                  </a:lnTo>
                  <a:lnTo>
                    <a:pt x="448" y="1083"/>
                  </a:lnTo>
                  <a:lnTo>
                    <a:pt x="430" y="1071"/>
                  </a:lnTo>
                  <a:lnTo>
                    <a:pt x="381" y="1059"/>
                  </a:lnTo>
                  <a:lnTo>
                    <a:pt x="371" y="1051"/>
                  </a:lnTo>
                  <a:lnTo>
                    <a:pt x="351" y="1048"/>
                  </a:lnTo>
                  <a:lnTo>
                    <a:pt x="322" y="1005"/>
                  </a:lnTo>
                  <a:lnTo>
                    <a:pt x="292" y="997"/>
                  </a:lnTo>
                  <a:lnTo>
                    <a:pt x="217" y="1020"/>
                  </a:lnTo>
                  <a:lnTo>
                    <a:pt x="184" y="1012"/>
                  </a:lnTo>
                  <a:lnTo>
                    <a:pt x="116" y="970"/>
                  </a:lnTo>
                  <a:lnTo>
                    <a:pt x="99" y="966"/>
                  </a:lnTo>
                  <a:lnTo>
                    <a:pt x="83" y="938"/>
                  </a:lnTo>
                  <a:lnTo>
                    <a:pt x="94" y="907"/>
                  </a:lnTo>
                  <a:lnTo>
                    <a:pt x="91" y="892"/>
                  </a:lnTo>
                  <a:lnTo>
                    <a:pt x="66" y="875"/>
                  </a:lnTo>
                  <a:lnTo>
                    <a:pt x="58" y="860"/>
                  </a:lnTo>
                  <a:lnTo>
                    <a:pt x="8" y="836"/>
                  </a:lnTo>
                  <a:lnTo>
                    <a:pt x="8" y="829"/>
                  </a:lnTo>
                  <a:lnTo>
                    <a:pt x="32" y="817"/>
                  </a:lnTo>
                  <a:lnTo>
                    <a:pt x="45" y="824"/>
                  </a:lnTo>
                  <a:lnTo>
                    <a:pt x="62" y="813"/>
                  </a:lnTo>
                  <a:lnTo>
                    <a:pt x="58" y="766"/>
                  </a:lnTo>
                  <a:lnTo>
                    <a:pt x="62" y="731"/>
                  </a:lnTo>
                  <a:lnTo>
                    <a:pt x="28" y="699"/>
                  </a:lnTo>
                  <a:lnTo>
                    <a:pt x="8" y="704"/>
                  </a:lnTo>
                  <a:lnTo>
                    <a:pt x="0" y="684"/>
                  </a:lnTo>
                  <a:lnTo>
                    <a:pt x="11" y="660"/>
                  </a:lnTo>
                  <a:lnTo>
                    <a:pt x="3" y="641"/>
                  </a:lnTo>
                  <a:lnTo>
                    <a:pt x="32" y="614"/>
                  </a:lnTo>
                  <a:lnTo>
                    <a:pt x="32" y="598"/>
                  </a:lnTo>
                  <a:lnTo>
                    <a:pt x="66" y="582"/>
                  </a:lnTo>
                  <a:lnTo>
                    <a:pt x="94" y="579"/>
                  </a:lnTo>
                  <a:lnTo>
                    <a:pt x="121" y="567"/>
                  </a:lnTo>
                  <a:lnTo>
                    <a:pt x="141" y="575"/>
                  </a:lnTo>
                  <a:lnTo>
                    <a:pt x="157" y="567"/>
                  </a:lnTo>
                  <a:lnTo>
                    <a:pt x="167" y="570"/>
                  </a:lnTo>
                  <a:lnTo>
                    <a:pt x="167" y="590"/>
                  </a:lnTo>
                  <a:lnTo>
                    <a:pt x="184" y="598"/>
                  </a:lnTo>
                  <a:lnTo>
                    <a:pt x="217" y="594"/>
                  </a:lnTo>
                  <a:lnTo>
                    <a:pt x="255" y="555"/>
                  </a:lnTo>
                  <a:lnTo>
                    <a:pt x="335" y="570"/>
                  </a:lnTo>
                  <a:lnTo>
                    <a:pt x="371" y="543"/>
                  </a:lnTo>
                  <a:lnTo>
                    <a:pt x="489" y="520"/>
                  </a:lnTo>
                  <a:lnTo>
                    <a:pt x="497" y="504"/>
                  </a:lnTo>
                  <a:lnTo>
                    <a:pt x="505" y="465"/>
                  </a:lnTo>
                  <a:lnTo>
                    <a:pt x="540" y="438"/>
                  </a:lnTo>
                  <a:lnTo>
                    <a:pt x="548" y="438"/>
                  </a:lnTo>
                  <a:lnTo>
                    <a:pt x="552" y="325"/>
                  </a:lnTo>
                  <a:lnTo>
                    <a:pt x="556" y="301"/>
                  </a:lnTo>
                  <a:lnTo>
                    <a:pt x="527" y="289"/>
                  </a:lnTo>
                  <a:lnTo>
                    <a:pt x="524" y="281"/>
                  </a:lnTo>
                  <a:lnTo>
                    <a:pt x="556" y="274"/>
                  </a:lnTo>
                  <a:lnTo>
                    <a:pt x="644" y="266"/>
                  </a:lnTo>
                  <a:lnTo>
                    <a:pt x="657" y="281"/>
                  </a:lnTo>
                  <a:lnTo>
                    <a:pt x="686" y="289"/>
                  </a:lnTo>
                  <a:lnTo>
                    <a:pt x="694" y="289"/>
                  </a:lnTo>
                  <a:lnTo>
                    <a:pt x="707" y="277"/>
                  </a:lnTo>
                  <a:lnTo>
                    <a:pt x="691" y="262"/>
                  </a:lnTo>
                  <a:lnTo>
                    <a:pt x="757" y="140"/>
                  </a:lnTo>
                  <a:lnTo>
                    <a:pt x="765" y="133"/>
                  </a:lnTo>
                  <a:lnTo>
                    <a:pt x="825" y="160"/>
                  </a:lnTo>
                  <a:lnTo>
                    <a:pt x="850" y="160"/>
                  </a:lnTo>
                  <a:lnTo>
                    <a:pt x="862" y="176"/>
                  </a:lnTo>
                  <a:lnTo>
                    <a:pt x="922" y="156"/>
                  </a:lnTo>
                  <a:lnTo>
                    <a:pt x="933" y="71"/>
                  </a:lnTo>
                  <a:lnTo>
                    <a:pt x="958" y="54"/>
                  </a:lnTo>
                  <a:lnTo>
                    <a:pt x="988" y="54"/>
                  </a:lnTo>
                  <a:lnTo>
                    <a:pt x="1005" y="31"/>
                  </a:lnTo>
                  <a:lnTo>
                    <a:pt x="1013" y="8"/>
                  </a:lnTo>
                  <a:lnTo>
                    <a:pt x="1029" y="0"/>
                  </a:lnTo>
                  <a:lnTo>
                    <a:pt x="1084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63" name="Freeform 33"/>
            <p:cNvSpPr/>
            <p:nvPr/>
          </p:nvSpPr>
          <p:spPr bwMode="auto">
            <a:xfrm>
              <a:off x="4670431" y="3036889"/>
              <a:ext cx="588963" cy="1008061"/>
            </a:xfrm>
            <a:custGeom>
              <a:avLst/>
              <a:gdLst/>
              <a:ahLst/>
              <a:cxnLst>
                <a:cxn ang="0">
                  <a:pos x="317" y="386"/>
                </a:cxn>
                <a:cxn ang="0">
                  <a:pos x="309" y="219"/>
                </a:cxn>
                <a:cxn ang="0">
                  <a:pos x="334" y="164"/>
                </a:cxn>
                <a:cxn ang="0">
                  <a:pos x="334" y="86"/>
                </a:cxn>
                <a:cxn ang="0">
                  <a:pos x="350" y="35"/>
                </a:cxn>
                <a:cxn ang="0">
                  <a:pos x="338" y="0"/>
                </a:cxn>
                <a:cxn ang="0">
                  <a:pos x="279" y="20"/>
                </a:cxn>
                <a:cxn ang="0">
                  <a:pos x="259" y="66"/>
                </a:cxn>
                <a:cxn ang="0">
                  <a:pos x="238" y="82"/>
                </a:cxn>
                <a:cxn ang="0">
                  <a:pos x="163" y="164"/>
                </a:cxn>
                <a:cxn ang="0">
                  <a:pos x="108" y="164"/>
                </a:cxn>
                <a:cxn ang="0">
                  <a:pos x="91" y="215"/>
                </a:cxn>
                <a:cxn ang="0">
                  <a:pos x="163" y="257"/>
                </a:cxn>
                <a:cxn ang="0">
                  <a:pos x="204" y="296"/>
                </a:cxn>
                <a:cxn ang="0">
                  <a:pos x="196" y="347"/>
                </a:cxn>
                <a:cxn ang="0">
                  <a:pos x="141" y="367"/>
                </a:cxn>
                <a:cxn ang="0">
                  <a:pos x="133" y="379"/>
                </a:cxn>
                <a:cxn ang="0">
                  <a:pos x="94" y="394"/>
                </a:cxn>
                <a:cxn ang="0">
                  <a:pos x="50" y="386"/>
                </a:cxn>
                <a:cxn ang="0">
                  <a:pos x="50" y="406"/>
                </a:cxn>
                <a:cxn ang="0">
                  <a:pos x="33" y="433"/>
                </a:cxn>
                <a:cxn ang="0">
                  <a:pos x="42" y="484"/>
                </a:cxn>
                <a:cxn ang="0">
                  <a:pos x="45" y="511"/>
                </a:cxn>
                <a:cxn ang="0">
                  <a:pos x="0" y="520"/>
                </a:cxn>
                <a:cxn ang="0">
                  <a:pos x="3" y="567"/>
                </a:cxn>
                <a:cxn ang="0">
                  <a:pos x="23" y="586"/>
                </a:cxn>
                <a:cxn ang="0">
                  <a:pos x="86" y="579"/>
                </a:cxn>
                <a:cxn ang="0">
                  <a:pos x="100" y="598"/>
                </a:cxn>
                <a:cxn ang="0">
                  <a:pos x="171" y="621"/>
                </a:cxn>
                <a:cxn ang="0">
                  <a:pos x="251" y="633"/>
                </a:cxn>
                <a:cxn ang="0">
                  <a:pos x="293" y="640"/>
                </a:cxn>
                <a:cxn ang="0">
                  <a:pos x="283" y="606"/>
                </a:cxn>
                <a:cxn ang="0">
                  <a:pos x="317" y="570"/>
                </a:cxn>
                <a:cxn ang="0">
                  <a:pos x="309" y="555"/>
                </a:cxn>
                <a:cxn ang="0">
                  <a:pos x="275" y="531"/>
                </a:cxn>
                <a:cxn ang="0">
                  <a:pos x="342" y="523"/>
                </a:cxn>
                <a:cxn ang="0">
                  <a:pos x="364" y="531"/>
                </a:cxn>
                <a:cxn ang="0">
                  <a:pos x="385" y="496"/>
                </a:cxn>
                <a:cxn ang="0">
                  <a:pos x="330" y="410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64" name="Freeform 34"/>
            <p:cNvSpPr/>
            <p:nvPr/>
          </p:nvSpPr>
          <p:spPr bwMode="auto">
            <a:xfrm>
              <a:off x="4670431" y="3036889"/>
              <a:ext cx="588963" cy="1008061"/>
            </a:xfrm>
            <a:custGeom>
              <a:avLst/>
              <a:gdLst/>
              <a:ahLst/>
              <a:cxnLst>
                <a:cxn ang="0">
                  <a:pos x="317" y="386"/>
                </a:cxn>
                <a:cxn ang="0">
                  <a:pos x="309" y="219"/>
                </a:cxn>
                <a:cxn ang="0">
                  <a:pos x="334" y="164"/>
                </a:cxn>
                <a:cxn ang="0">
                  <a:pos x="334" y="86"/>
                </a:cxn>
                <a:cxn ang="0">
                  <a:pos x="350" y="35"/>
                </a:cxn>
                <a:cxn ang="0">
                  <a:pos x="338" y="0"/>
                </a:cxn>
                <a:cxn ang="0">
                  <a:pos x="279" y="20"/>
                </a:cxn>
                <a:cxn ang="0">
                  <a:pos x="259" y="66"/>
                </a:cxn>
                <a:cxn ang="0">
                  <a:pos x="238" y="82"/>
                </a:cxn>
                <a:cxn ang="0">
                  <a:pos x="163" y="164"/>
                </a:cxn>
                <a:cxn ang="0">
                  <a:pos x="108" y="164"/>
                </a:cxn>
                <a:cxn ang="0">
                  <a:pos x="91" y="215"/>
                </a:cxn>
                <a:cxn ang="0">
                  <a:pos x="163" y="257"/>
                </a:cxn>
                <a:cxn ang="0">
                  <a:pos x="204" y="296"/>
                </a:cxn>
                <a:cxn ang="0">
                  <a:pos x="196" y="347"/>
                </a:cxn>
                <a:cxn ang="0">
                  <a:pos x="141" y="367"/>
                </a:cxn>
                <a:cxn ang="0">
                  <a:pos x="133" y="379"/>
                </a:cxn>
                <a:cxn ang="0">
                  <a:pos x="94" y="394"/>
                </a:cxn>
                <a:cxn ang="0">
                  <a:pos x="50" y="386"/>
                </a:cxn>
                <a:cxn ang="0">
                  <a:pos x="50" y="406"/>
                </a:cxn>
                <a:cxn ang="0">
                  <a:pos x="33" y="433"/>
                </a:cxn>
                <a:cxn ang="0">
                  <a:pos x="42" y="484"/>
                </a:cxn>
                <a:cxn ang="0">
                  <a:pos x="45" y="511"/>
                </a:cxn>
                <a:cxn ang="0">
                  <a:pos x="0" y="520"/>
                </a:cxn>
                <a:cxn ang="0">
                  <a:pos x="3" y="567"/>
                </a:cxn>
                <a:cxn ang="0">
                  <a:pos x="23" y="586"/>
                </a:cxn>
                <a:cxn ang="0">
                  <a:pos x="86" y="579"/>
                </a:cxn>
                <a:cxn ang="0">
                  <a:pos x="100" y="598"/>
                </a:cxn>
                <a:cxn ang="0">
                  <a:pos x="171" y="621"/>
                </a:cxn>
                <a:cxn ang="0">
                  <a:pos x="251" y="633"/>
                </a:cxn>
                <a:cxn ang="0">
                  <a:pos x="293" y="640"/>
                </a:cxn>
                <a:cxn ang="0">
                  <a:pos x="283" y="606"/>
                </a:cxn>
                <a:cxn ang="0">
                  <a:pos x="317" y="570"/>
                </a:cxn>
                <a:cxn ang="0">
                  <a:pos x="309" y="555"/>
                </a:cxn>
                <a:cxn ang="0">
                  <a:pos x="275" y="531"/>
                </a:cxn>
                <a:cxn ang="0">
                  <a:pos x="342" y="523"/>
                </a:cxn>
                <a:cxn ang="0">
                  <a:pos x="364" y="531"/>
                </a:cxn>
                <a:cxn ang="0">
                  <a:pos x="385" y="496"/>
                </a:cxn>
                <a:cxn ang="0">
                  <a:pos x="330" y="410"/>
                </a:cxn>
              </a:cxnLst>
              <a:rect l="0" t="0" r="r" b="b"/>
              <a:pathLst>
                <a:path w="386" h="649">
                  <a:moveTo>
                    <a:pt x="330" y="410"/>
                  </a:moveTo>
                  <a:lnTo>
                    <a:pt x="317" y="386"/>
                  </a:lnTo>
                  <a:lnTo>
                    <a:pt x="334" y="328"/>
                  </a:lnTo>
                  <a:lnTo>
                    <a:pt x="309" y="219"/>
                  </a:lnTo>
                  <a:lnTo>
                    <a:pt x="330" y="188"/>
                  </a:lnTo>
                  <a:lnTo>
                    <a:pt x="334" y="164"/>
                  </a:lnTo>
                  <a:lnTo>
                    <a:pt x="314" y="117"/>
                  </a:lnTo>
                  <a:lnTo>
                    <a:pt x="334" y="86"/>
                  </a:lnTo>
                  <a:lnTo>
                    <a:pt x="338" y="54"/>
                  </a:lnTo>
                  <a:lnTo>
                    <a:pt x="350" y="35"/>
                  </a:lnTo>
                  <a:lnTo>
                    <a:pt x="346" y="8"/>
                  </a:lnTo>
                  <a:lnTo>
                    <a:pt x="338" y="0"/>
                  </a:lnTo>
                  <a:lnTo>
                    <a:pt x="322" y="15"/>
                  </a:lnTo>
                  <a:lnTo>
                    <a:pt x="279" y="20"/>
                  </a:lnTo>
                  <a:lnTo>
                    <a:pt x="259" y="47"/>
                  </a:lnTo>
                  <a:lnTo>
                    <a:pt x="259" y="66"/>
                  </a:lnTo>
                  <a:lnTo>
                    <a:pt x="254" y="78"/>
                  </a:lnTo>
                  <a:lnTo>
                    <a:pt x="238" y="82"/>
                  </a:lnTo>
                  <a:lnTo>
                    <a:pt x="171" y="171"/>
                  </a:lnTo>
                  <a:lnTo>
                    <a:pt x="163" y="164"/>
                  </a:lnTo>
                  <a:lnTo>
                    <a:pt x="146" y="161"/>
                  </a:lnTo>
                  <a:lnTo>
                    <a:pt x="108" y="164"/>
                  </a:lnTo>
                  <a:lnTo>
                    <a:pt x="94" y="180"/>
                  </a:lnTo>
                  <a:lnTo>
                    <a:pt x="91" y="215"/>
                  </a:lnTo>
                  <a:lnTo>
                    <a:pt x="100" y="227"/>
                  </a:lnTo>
                  <a:lnTo>
                    <a:pt x="163" y="257"/>
                  </a:lnTo>
                  <a:lnTo>
                    <a:pt x="196" y="277"/>
                  </a:lnTo>
                  <a:lnTo>
                    <a:pt x="204" y="296"/>
                  </a:lnTo>
                  <a:lnTo>
                    <a:pt x="183" y="320"/>
                  </a:lnTo>
                  <a:lnTo>
                    <a:pt x="196" y="347"/>
                  </a:lnTo>
                  <a:lnTo>
                    <a:pt x="188" y="364"/>
                  </a:lnTo>
                  <a:lnTo>
                    <a:pt x="141" y="367"/>
                  </a:lnTo>
                  <a:lnTo>
                    <a:pt x="133" y="371"/>
                  </a:lnTo>
                  <a:lnTo>
                    <a:pt x="133" y="379"/>
                  </a:lnTo>
                  <a:lnTo>
                    <a:pt x="133" y="391"/>
                  </a:lnTo>
                  <a:lnTo>
                    <a:pt x="94" y="394"/>
                  </a:lnTo>
                  <a:lnTo>
                    <a:pt x="78" y="386"/>
                  </a:lnTo>
                  <a:lnTo>
                    <a:pt x="50" y="386"/>
                  </a:lnTo>
                  <a:lnTo>
                    <a:pt x="45" y="391"/>
                  </a:lnTo>
                  <a:lnTo>
                    <a:pt x="50" y="406"/>
                  </a:lnTo>
                  <a:lnTo>
                    <a:pt x="37" y="418"/>
                  </a:lnTo>
                  <a:lnTo>
                    <a:pt x="33" y="433"/>
                  </a:lnTo>
                  <a:lnTo>
                    <a:pt x="58" y="453"/>
                  </a:lnTo>
                  <a:lnTo>
                    <a:pt x="42" y="484"/>
                  </a:lnTo>
                  <a:lnTo>
                    <a:pt x="50" y="504"/>
                  </a:lnTo>
                  <a:lnTo>
                    <a:pt x="45" y="511"/>
                  </a:lnTo>
                  <a:lnTo>
                    <a:pt x="20" y="511"/>
                  </a:lnTo>
                  <a:lnTo>
                    <a:pt x="0" y="520"/>
                  </a:lnTo>
                  <a:lnTo>
                    <a:pt x="15" y="539"/>
                  </a:lnTo>
                  <a:lnTo>
                    <a:pt x="3" y="567"/>
                  </a:lnTo>
                  <a:lnTo>
                    <a:pt x="20" y="570"/>
                  </a:lnTo>
                  <a:lnTo>
                    <a:pt x="23" y="586"/>
                  </a:lnTo>
                  <a:lnTo>
                    <a:pt x="37" y="589"/>
                  </a:lnTo>
                  <a:lnTo>
                    <a:pt x="86" y="579"/>
                  </a:lnTo>
                  <a:lnTo>
                    <a:pt x="100" y="582"/>
                  </a:lnTo>
                  <a:lnTo>
                    <a:pt x="100" y="598"/>
                  </a:lnTo>
                  <a:lnTo>
                    <a:pt x="125" y="601"/>
                  </a:lnTo>
                  <a:lnTo>
                    <a:pt x="171" y="621"/>
                  </a:lnTo>
                  <a:lnTo>
                    <a:pt x="196" y="613"/>
                  </a:lnTo>
                  <a:lnTo>
                    <a:pt x="251" y="633"/>
                  </a:lnTo>
                  <a:lnTo>
                    <a:pt x="262" y="648"/>
                  </a:lnTo>
                  <a:lnTo>
                    <a:pt x="293" y="640"/>
                  </a:lnTo>
                  <a:lnTo>
                    <a:pt x="287" y="613"/>
                  </a:lnTo>
                  <a:lnTo>
                    <a:pt x="283" y="606"/>
                  </a:lnTo>
                  <a:lnTo>
                    <a:pt x="287" y="582"/>
                  </a:lnTo>
                  <a:lnTo>
                    <a:pt x="317" y="570"/>
                  </a:lnTo>
                  <a:lnTo>
                    <a:pt x="325" y="559"/>
                  </a:lnTo>
                  <a:lnTo>
                    <a:pt x="309" y="555"/>
                  </a:lnTo>
                  <a:lnTo>
                    <a:pt x="293" y="550"/>
                  </a:lnTo>
                  <a:lnTo>
                    <a:pt x="275" y="531"/>
                  </a:lnTo>
                  <a:lnTo>
                    <a:pt x="283" y="523"/>
                  </a:lnTo>
                  <a:lnTo>
                    <a:pt x="342" y="523"/>
                  </a:lnTo>
                  <a:lnTo>
                    <a:pt x="356" y="523"/>
                  </a:lnTo>
                  <a:lnTo>
                    <a:pt x="364" y="531"/>
                  </a:lnTo>
                  <a:lnTo>
                    <a:pt x="385" y="516"/>
                  </a:lnTo>
                  <a:lnTo>
                    <a:pt x="385" y="496"/>
                  </a:lnTo>
                  <a:lnTo>
                    <a:pt x="330" y="418"/>
                  </a:lnTo>
                  <a:lnTo>
                    <a:pt x="330" y="41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5172081" y="3419475"/>
              <a:ext cx="706440" cy="608014"/>
            </a:xfrm>
            <a:custGeom>
              <a:avLst/>
              <a:gdLst/>
              <a:ahLst/>
              <a:cxnLst>
                <a:cxn ang="0">
                  <a:pos x="54" y="269"/>
                </a:cxn>
                <a:cxn ang="0">
                  <a:pos x="117" y="324"/>
                </a:cxn>
                <a:cxn ang="0">
                  <a:pos x="172" y="336"/>
                </a:cxn>
                <a:cxn ang="0">
                  <a:pos x="221" y="328"/>
                </a:cxn>
                <a:cxn ang="0">
                  <a:pos x="239" y="336"/>
                </a:cxn>
                <a:cxn ang="0">
                  <a:pos x="256" y="328"/>
                </a:cxn>
                <a:cxn ang="0">
                  <a:pos x="267" y="340"/>
                </a:cxn>
                <a:cxn ang="0">
                  <a:pos x="276" y="360"/>
                </a:cxn>
                <a:cxn ang="0">
                  <a:pos x="301" y="371"/>
                </a:cxn>
                <a:cxn ang="0">
                  <a:pos x="330" y="371"/>
                </a:cxn>
                <a:cxn ang="0">
                  <a:pos x="355" y="391"/>
                </a:cxn>
                <a:cxn ang="0">
                  <a:pos x="377" y="379"/>
                </a:cxn>
                <a:cxn ang="0">
                  <a:pos x="393" y="391"/>
                </a:cxn>
                <a:cxn ang="0">
                  <a:pos x="406" y="363"/>
                </a:cxn>
                <a:cxn ang="0">
                  <a:pos x="426" y="355"/>
                </a:cxn>
                <a:cxn ang="0">
                  <a:pos x="432" y="332"/>
                </a:cxn>
                <a:cxn ang="0">
                  <a:pos x="423" y="297"/>
                </a:cxn>
                <a:cxn ang="0">
                  <a:pos x="418" y="293"/>
                </a:cxn>
                <a:cxn ang="0">
                  <a:pos x="402" y="313"/>
                </a:cxn>
                <a:cxn ang="0">
                  <a:pos x="369" y="289"/>
                </a:cxn>
                <a:cxn ang="0">
                  <a:pos x="347" y="262"/>
                </a:cxn>
                <a:cxn ang="0">
                  <a:pos x="369" y="245"/>
                </a:cxn>
                <a:cxn ang="0">
                  <a:pos x="377" y="218"/>
                </a:cxn>
                <a:cxn ang="0">
                  <a:pos x="390" y="211"/>
                </a:cxn>
                <a:cxn ang="0">
                  <a:pos x="390" y="176"/>
                </a:cxn>
                <a:cxn ang="0">
                  <a:pos x="398" y="167"/>
                </a:cxn>
                <a:cxn ang="0">
                  <a:pos x="414" y="179"/>
                </a:cxn>
                <a:cxn ang="0">
                  <a:pos x="426" y="196"/>
                </a:cxn>
                <a:cxn ang="0">
                  <a:pos x="452" y="179"/>
                </a:cxn>
                <a:cxn ang="0">
                  <a:pos x="461" y="172"/>
                </a:cxn>
                <a:cxn ang="0">
                  <a:pos x="456" y="152"/>
                </a:cxn>
                <a:cxn ang="0">
                  <a:pos x="426" y="137"/>
                </a:cxn>
                <a:cxn ang="0">
                  <a:pos x="423" y="121"/>
                </a:cxn>
                <a:cxn ang="0">
                  <a:pos x="372" y="125"/>
                </a:cxn>
                <a:cxn ang="0">
                  <a:pos x="339" y="101"/>
                </a:cxn>
                <a:cxn ang="0">
                  <a:pos x="327" y="98"/>
                </a:cxn>
                <a:cxn ang="0">
                  <a:pos x="327" y="78"/>
                </a:cxn>
                <a:cxn ang="0">
                  <a:pos x="398" y="8"/>
                </a:cxn>
                <a:cxn ang="0">
                  <a:pos x="369" y="11"/>
                </a:cxn>
                <a:cxn ang="0">
                  <a:pos x="355" y="23"/>
                </a:cxn>
                <a:cxn ang="0">
                  <a:pos x="347" y="15"/>
                </a:cxn>
                <a:cxn ang="0">
                  <a:pos x="347" y="3"/>
                </a:cxn>
                <a:cxn ang="0">
                  <a:pos x="335" y="0"/>
                </a:cxn>
                <a:cxn ang="0">
                  <a:pos x="306" y="11"/>
                </a:cxn>
                <a:cxn ang="0">
                  <a:pos x="221" y="0"/>
                </a:cxn>
                <a:cxn ang="0">
                  <a:pos x="217" y="62"/>
                </a:cxn>
                <a:cxn ang="0">
                  <a:pos x="180" y="89"/>
                </a:cxn>
                <a:cxn ang="0">
                  <a:pos x="130" y="101"/>
                </a:cxn>
                <a:cxn ang="0">
                  <a:pos x="54" y="148"/>
                </a:cxn>
                <a:cxn ang="0">
                  <a:pos x="0" y="164"/>
                </a:cxn>
                <a:cxn ang="0">
                  <a:pos x="0" y="172"/>
                </a:cxn>
                <a:cxn ang="0">
                  <a:pos x="54" y="250"/>
                </a:cxn>
                <a:cxn ang="0">
                  <a:pos x="54" y="269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5172081" y="3419475"/>
              <a:ext cx="706440" cy="608014"/>
            </a:xfrm>
            <a:custGeom>
              <a:avLst/>
              <a:gdLst/>
              <a:ahLst/>
              <a:cxnLst>
                <a:cxn ang="0">
                  <a:pos x="54" y="269"/>
                </a:cxn>
                <a:cxn ang="0">
                  <a:pos x="117" y="324"/>
                </a:cxn>
                <a:cxn ang="0">
                  <a:pos x="172" y="336"/>
                </a:cxn>
                <a:cxn ang="0">
                  <a:pos x="221" y="328"/>
                </a:cxn>
                <a:cxn ang="0">
                  <a:pos x="239" y="336"/>
                </a:cxn>
                <a:cxn ang="0">
                  <a:pos x="256" y="328"/>
                </a:cxn>
                <a:cxn ang="0">
                  <a:pos x="267" y="340"/>
                </a:cxn>
                <a:cxn ang="0">
                  <a:pos x="276" y="360"/>
                </a:cxn>
                <a:cxn ang="0">
                  <a:pos x="301" y="371"/>
                </a:cxn>
                <a:cxn ang="0">
                  <a:pos x="330" y="371"/>
                </a:cxn>
                <a:cxn ang="0">
                  <a:pos x="355" y="391"/>
                </a:cxn>
                <a:cxn ang="0">
                  <a:pos x="377" y="379"/>
                </a:cxn>
                <a:cxn ang="0">
                  <a:pos x="393" y="391"/>
                </a:cxn>
                <a:cxn ang="0">
                  <a:pos x="406" y="363"/>
                </a:cxn>
                <a:cxn ang="0">
                  <a:pos x="426" y="355"/>
                </a:cxn>
                <a:cxn ang="0">
                  <a:pos x="432" y="332"/>
                </a:cxn>
                <a:cxn ang="0">
                  <a:pos x="423" y="297"/>
                </a:cxn>
                <a:cxn ang="0">
                  <a:pos x="418" y="293"/>
                </a:cxn>
                <a:cxn ang="0">
                  <a:pos x="402" y="313"/>
                </a:cxn>
                <a:cxn ang="0">
                  <a:pos x="369" y="289"/>
                </a:cxn>
                <a:cxn ang="0">
                  <a:pos x="347" y="262"/>
                </a:cxn>
                <a:cxn ang="0">
                  <a:pos x="369" y="245"/>
                </a:cxn>
                <a:cxn ang="0">
                  <a:pos x="377" y="218"/>
                </a:cxn>
                <a:cxn ang="0">
                  <a:pos x="390" y="211"/>
                </a:cxn>
                <a:cxn ang="0">
                  <a:pos x="390" y="176"/>
                </a:cxn>
                <a:cxn ang="0">
                  <a:pos x="398" y="167"/>
                </a:cxn>
                <a:cxn ang="0">
                  <a:pos x="414" y="179"/>
                </a:cxn>
                <a:cxn ang="0">
                  <a:pos x="426" y="196"/>
                </a:cxn>
                <a:cxn ang="0">
                  <a:pos x="452" y="179"/>
                </a:cxn>
                <a:cxn ang="0">
                  <a:pos x="461" y="172"/>
                </a:cxn>
                <a:cxn ang="0">
                  <a:pos x="456" y="152"/>
                </a:cxn>
                <a:cxn ang="0">
                  <a:pos x="426" y="137"/>
                </a:cxn>
                <a:cxn ang="0">
                  <a:pos x="423" y="121"/>
                </a:cxn>
                <a:cxn ang="0">
                  <a:pos x="372" y="125"/>
                </a:cxn>
                <a:cxn ang="0">
                  <a:pos x="339" y="101"/>
                </a:cxn>
                <a:cxn ang="0">
                  <a:pos x="327" y="98"/>
                </a:cxn>
                <a:cxn ang="0">
                  <a:pos x="327" y="78"/>
                </a:cxn>
                <a:cxn ang="0">
                  <a:pos x="398" y="8"/>
                </a:cxn>
                <a:cxn ang="0">
                  <a:pos x="369" y="11"/>
                </a:cxn>
                <a:cxn ang="0">
                  <a:pos x="355" y="23"/>
                </a:cxn>
                <a:cxn ang="0">
                  <a:pos x="347" y="15"/>
                </a:cxn>
                <a:cxn ang="0">
                  <a:pos x="347" y="3"/>
                </a:cxn>
                <a:cxn ang="0">
                  <a:pos x="335" y="0"/>
                </a:cxn>
                <a:cxn ang="0">
                  <a:pos x="306" y="11"/>
                </a:cxn>
                <a:cxn ang="0">
                  <a:pos x="221" y="0"/>
                </a:cxn>
                <a:cxn ang="0">
                  <a:pos x="217" y="62"/>
                </a:cxn>
                <a:cxn ang="0">
                  <a:pos x="180" y="89"/>
                </a:cxn>
                <a:cxn ang="0">
                  <a:pos x="130" y="101"/>
                </a:cxn>
                <a:cxn ang="0">
                  <a:pos x="54" y="148"/>
                </a:cxn>
                <a:cxn ang="0">
                  <a:pos x="0" y="164"/>
                </a:cxn>
                <a:cxn ang="0">
                  <a:pos x="0" y="172"/>
                </a:cxn>
                <a:cxn ang="0">
                  <a:pos x="54" y="250"/>
                </a:cxn>
                <a:cxn ang="0">
                  <a:pos x="54" y="269"/>
                </a:cxn>
              </a:cxnLst>
              <a:rect l="0" t="0" r="r" b="b"/>
              <a:pathLst>
                <a:path w="462" h="392">
                  <a:moveTo>
                    <a:pt x="54" y="269"/>
                  </a:moveTo>
                  <a:lnTo>
                    <a:pt x="117" y="324"/>
                  </a:lnTo>
                  <a:lnTo>
                    <a:pt x="172" y="336"/>
                  </a:lnTo>
                  <a:lnTo>
                    <a:pt x="221" y="328"/>
                  </a:lnTo>
                  <a:lnTo>
                    <a:pt x="239" y="336"/>
                  </a:lnTo>
                  <a:lnTo>
                    <a:pt x="256" y="328"/>
                  </a:lnTo>
                  <a:lnTo>
                    <a:pt x="267" y="340"/>
                  </a:lnTo>
                  <a:lnTo>
                    <a:pt x="276" y="360"/>
                  </a:lnTo>
                  <a:lnTo>
                    <a:pt x="301" y="371"/>
                  </a:lnTo>
                  <a:lnTo>
                    <a:pt x="330" y="371"/>
                  </a:lnTo>
                  <a:lnTo>
                    <a:pt x="355" y="391"/>
                  </a:lnTo>
                  <a:lnTo>
                    <a:pt x="377" y="379"/>
                  </a:lnTo>
                  <a:lnTo>
                    <a:pt x="393" y="391"/>
                  </a:lnTo>
                  <a:lnTo>
                    <a:pt x="406" y="363"/>
                  </a:lnTo>
                  <a:lnTo>
                    <a:pt x="426" y="355"/>
                  </a:lnTo>
                  <a:lnTo>
                    <a:pt x="432" y="332"/>
                  </a:lnTo>
                  <a:lnTo>
                    <a:pt x="423" y="297"/>
                  </a:lnTo>
                  <a:lnTo>
                    <a:pt x="418" y="293"/>
                  </a:lnTo>
                  <a:lnTo>
                    <a:pt x="402" y="313"/>
                  </a:lnTo>
                  <a:lnTo>
                    <a:pt x="369" y="289"/>
                  </a:lnTo>
                  <a:lnTo>
                    <a:pt x="347" y="262"/>
                  </a:lnTo>
                  <a:lnTo>
                    <a:pt x="369" y="245"/>
                  </a:lnTo>
                  <a:lnTo>
                    <a:pt x="377" y="218"/>
                  </a:lnTo>
                  <a:lnTo>
                    <a:pt x="390" y="211"/>
                  </a:lnTo>
                  <a:lnTo>
                    <a:pt x="390" y="176"/>
                  </a:lnTo>
                  <a:lnTo>
                    <a:pt x="398" y="167"/>
                  </a:lnTo>
                  <a:lnTo>
                    <a:pt x="414" y="179"/>
                  </a:lnTo>
                  <a:lnTo>
                    <a:pt x="426" y="196"/>
                  </a:lnTo>
                  <a:lnTo>
                    <a:pt x="452" y="179"/>
                  </a:lnTo>
                  <a:lnTo>
                    <a:pt x="461" y="172"/>
                  </a:lnTo>
                  <a:lnTo>
                    <a:pt x="456" y="152"/>
                  </a:lnTo>
                  <a:lnTo>
                    <a:pt x="426" y="137"/>
                  </a:lnTo>
                  <a:lnTo>
                    <a:pt x="423" y="121"/>
                  </a:lnTo>
                  <a:lnTo>
                    <a:pt x="372" y="125"/>
                  </a:lnTo>
                  <a:lnTo>
                    <a:pt x="339" y="101"/>
                  </a:lnTo>
                  <a:lnTo>
                    <a:pt x="327" y="98"/>
                  </a:lnTo>
                  <a:lnTo>
                    <a:pt x="327" y="78"/>
                  </a:lnTo>
                  <a:lnTo>
                    <a:pt x="398" y="8"/>
                  </a:lnTo>
                  <a:lnTo>
                    <a:pt x="369" y="11"/>
                  </a:lnTo>
                  <a:lnTo>
                    <a:pt x="355" y="23"/>
                  </a:lnTo>
                  <a:lnTo>
                    <a:pt x="347" y="15"/>
                  </a:lnTo>
                  <a:lnTo>
                    <a:pt x="347" y="3"/>
                  </a:lnTo>
                  <a:lnTo>
                    <a:pt x="335" y="0"/>
                  </a:lnTo>
                  <a:lnTo>
                    <a:pt x="306" y="11"/>
                  </a:lnTo>
                  <a:lnTo>
                    <a:pt x="221" y="0"/>
                  </a:lnTo>
                  <a:lnTo>
                    <a:pt x="217" y="62"/>
                  </a:lnTo>
                  <a:lnTo>
                    <a:pt x="180" y="89"/>
                  </a:lnTo>
                  <a:lnTo>
                    <a:pt x="130" y="101"/>
                  </a:lnTo>
                  <a:lnTo>
                    <a:pt x="54" y="148"/>
                  </a:lnTo>
                  <a:lnTo>
                    <a:pt x="0" y="164"/>
                  </a:lnTo>
                  <a:lnTo>
                    <a:pt x="0" y="172"/>
                  </a:lnTo>
                  <a:lnTo>
                    <a:pt x="54" y="250"/>
                  </a:lnTo>
                  <a:lnTo>
                    <a:pt x="54" y="269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67" name="Freeform 37"/>
            <p:cNvSpPr/>
            <p:nvPr/>
          </p:nvSpPr>
          <p:spPr bwMode="auto">
            <a:xfrm>
              <a:off x="5141920" y="2878139"/>
              <a:ext cx="409576" cy="795337"/>
            </a:xfrm>
            <a:custGeom>
              <a:avLst/>
              <a:gdLst/>
              <a:ahLst/>
              <a:cxnLst>
                <a:cxn ang="0">
                  <a:pos x="20" y="515"/>
                </a:cxn>
                <a:cxn ang="0">
                  <a:pos x="75" y="499"/>
                </a:cxn>
                <a:cxn ang="0">
                  <a:pos x="150" y="452"/>
                </a:cxn>
                <a:cxn ang="0">
                  <a:pos x="200" y="440"/>
                </a:cxn>
                <a:cxn ang="0">
                  <a:pos x="238" y="413"/>
                </a:cxn>
                <a:cxn ang="0">
                  <a:pos x="243" y="351"/>
                </a:cxn>
                <a:cxn ang="0">
                  <a:pos x="224" y="332"/>
                </a:cxn>
                <a:cxn ang="0">
                  <a:pos x="229" y="312"/>
                </a:cxn>
                <a:cxn ang="0">
                  <a:pos x="243" y="293"/>
                </a:cxn>
                <a:cxn ang="0">
                  <a:pos x="246" y="269"/>
                </a:cxn>
                <a:cxn ang="0">
                  <a:pos x="259" y="249"/>
                </a:cxn>
                <a:cxn ang="0">
                  <a:pos x="238" y="210"/>
                </a:cxn>
                <a:cxn ang="0">
                  <a:pos x="213" y="183"/>
                </a:cxn>
                <a:cxn ang="0">
                  <a:pos x="224" y="132"/>
                </a:cxn>
                <a:cxn ang="0">
                  <a:pos x="263" y="113"/>
                </a:cxn>
                <a:cxn ang="0">
                  <a:pos x="267" y="81"/>
                </a:cxn>
                <a:cxn ang="0">
                  <a:pos x="255" y="54"/>
                </a:cxn>
                <a:cxn ang="0">
                  <a:pos x="255" y="20"/>
                </a:cxn>
                <a:cxn ang="0">
                  <a:pos x="229" y="0"/>
                </a:cxn>
                <a:cxn ang="0">
                  <a:pos x="180" y="23"/>
                </a:cxn>
                <a:cxn ang="0">
                  <a:pos x="172" y="15"/>
                </a:cxn>
                <a:cxn ang="0">
                  <a:pos x="141" y="35"/>
                </a:cxn>
                <a:cxn ang="0">
                  <a:pos x="120" y="35"/>
                </a:cxn>
                <a:cxn ang="0">
                  <a:pos x="75" y="93"/>
                </a:cxn>
                <a:cxn ang="0">
                  <a:pos x="62" y="93"/>
                </a:cxn>
                <a:cxn ang="0">
                  <a:pos x="37" y="113"/>
                </a:cxn>
                <a:cxn ang="0">
                  <a:pos x="42" y="140"/>
                </a:cxn>
                <a:cxn ang="0">
                  <a:pos x="28" y="159"/>
                </a:cxn>
                <a:cxn ang="0">
                  <a:pos x="25" y="191"/>
                </a:cxn>
                <a:cxn ang="0">
                  <a:pos x="4" y="222"/>
                </a:cxn>
                <a:cxn ang="0">
                  <a:pos x="25" y="269"/>
                </a:cxn>
                <a:cxn ang="0">
                  <a:pos x="20" y="293"/>
                </a:cxn>
                <a:cxn ang="0">
                  <a:pos x="0" y="324"/>
                </a:cxn>
                <a:cxn ang="0">
                  <a:pos x="25" y="433"/>
                </a:cxn>
                <a:cxn ang="0">
                  <a:pos x="7" y="491"/>
                </a:cxn>
                <a:cxn ang="0">
                  <a:pos x="20" y="515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68" name="Freeform 38"/>
            <p:cNvSpPr/>
            <p:nvPr/>
          </p:nvSpPr>
          <p:spPr bwMode="auto">
            <a:xfrm>
              <a:off x="5675319" y="3116263"/>
              <a:ext cx="758826" cy="498474"/>
            </a:xfrm>
            <a:custGeom>
              <a:avLst/>
              <a:gdLst/>
              <a:ahLst/>
              <a:cxnLst>
                <a:cxn ang="0">
                  <a:pos x="108" y="312"/>
                </a:cxn>
                <a:cxn ang="0">
                  <a:pos x="113" y="293"/>
                </a:cxn>
                <a:cxn ang="0">
                  <a:pos x="129" y="284"/>
                </a:cxn>
                <a:cxn ang="0">
                  <a:pos x="162" y="312"/>
                </a:cxn>
                <a:cxn ang="0">
                  <a:pos x="174" y="312"/>
                </a:cxn>
                <a:cxn ang="0">
                  <a:pos x="204" y="308"/>
                </a:cxn>
                <a:cxn ang="0">
                  <a:pos x="221" y="296"/>
                </a:cxn>
                <a:cxn ang="0">
                  <a:pos x="245" y="316"/>
                </a:cxn>
                <a:cxn ang="0">
                  <a:pos x="254" y="296"/>
                </a:cxn>
                <a:cxn ang="0">
                  <a:pos x="259" y="289"/>
                </a:cxn>
                <a:cxn ang="0">
                  <a:pos x="279" y="277"/>
                </a:cxn>
                <a:cxn ang="0">
                  <a:pos x="284" y="254"/>
                </a:cxn>
                <a:cxn ang="0">
                  <a:pos x="305" y="249"/>
                </a:cxn>
                <a:cxn ang="0">
                  <a:pos x="358" y="164"/>
                </a:cxn>
                <a:cxn ang="0">
                  <a:pos x="350" y="149"/>
                </a:cxn>
                <a:cxn ang="0">
                  <a:pos x="358" y="137"/>
                </a:cxn>
                <a:cxn ang="0">
                  <a:pos x="371" y="140"/>
                </a:cxn>
                <a:cxn ang="0">
                  <a:pos x="388" y="132"/>
                </a:cxn>
                <a:cxn ang="0">
                  <a:pos x="401" y="113"/>
                </a:cxn>
                <a:cxn ang="0">
                  <a:pos x="446" y="74"/>
                </a:cxn>
                <a:cxn ang="0">
                  <a:pos x="481" y="62"/>
                </a:cxn>
                <a:cxn ang="0">
                  <a:pos x="497" y="47"/>
                </a:cxn>
                <a:cxn ang="0">
                  <a:pos x="493" y="15"/>
                </a:cxn>
                <a:cxn ang="0">
                  <a:pos x="473" y="12"/>
                </a:cxn>
                <a:cxn ang="0">
                  <a:pos x="418" y="20"/>
                </a:cxn>
                <a:cxn ang="0">
                  <a:pos x="379" y="0"/>
                </a:cxn>
                <a:cxn ang="0">
                  <a:pos x="355" y="3"/>
                </a:cxn>
                <a:cxn ang="0">
                  <a:pos x="300" y="74"/>
                </a:cxn>
                <a:cxn ang="0">
                  <a:pos x="284" y="81"/>
                </a:cxn>
                <a:cxn ang="0">
                  <a:pos x="245" y="66"/>
                </a:cxn>
                <a:cxn ang="0">
                  <a:pos x="245" y="51"/>
                </a:cxn>
                <a:cxn ang="0">
                  <a:pos x="237" y="20"/>
                </a:cxn>
                <a:cxn ang="0">
                  <a:pos x="217" y="8"/>
                </a:cxn>
                <a:cxn ang="0">
                  <a:pos x="183" y="15"/>
                </a:cxn>
                <a:cxn ang="0">
                  <a:pos x="166" y="3"/>
                </a:cxn>
                <a:cxn ang="0">
                  <a:pos x="133" y="39"/>
                </a:cxn>
                <a:cxn ang="0">
                  <a:pos x="103" y="47"/>
                </a:cxn>
                <a:cxn ang="0">
                  <a:pos x="58" y="86"/>
                </a:cxn>
                <a:cxn ang="0">
                  <a:pos x="12" y="168"/>
                </a:cxn>
                <a:cxn ang="0">
                  <a:pos x="23" y="188"/>
                </a:cxn>
                <a:cxn ang="0">
                  <a:pos x="20" y="199"/>
                </a:cxn>
                <a:cxn ang="0">
                  <a:pos x="20" y="210"/>
                </a:cxn>
                <a:cxn ang="0">
                  <a:pos x="28" y="218"/>
                </a:cxn>
                <a:cxn ang="0">
                  <a:pos x="42" y="206"/>
                </a:cxn>
                <a:cxn ang="0">
                  <a:pos x="70" y="203"/>
                </a:cxn>
                <a:cxn ang="0">
                  <a:pos x="0" y="273"/>
                </a:cxn>
                <a:cxn ang="0">
                  <a:pos x="0" y="293"/>
                </a:cxn>
                <a:cxn ang="0">
                  <a:pos x="12" y="296"/>
                </a:cxn>
                <a:cxn ang="0">
                  <a:pos x="45" y="320"/>
                </a:cxn>
                <a:cxn ang="0">
                  <a:pos x="95" y="316"/>
                </a:cxn>
                <a:cxn ang="0">
                  <a:pos x="108" y="312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69" name="Freeform 39"/>
            <p:cNvSpPr/>
            <p:nvPr/>
          </p:nvSpPr>
          <p:spPr bwMode="auto">
            <a:xfrm>
              <a:off x="5675319" y="3116263"/>
              <a:ext cx="758826" cy="498474"/>
            </a:xfrm>
            <a:custGeom>
              <a:avLst/>
              <a:gdLst/>
              <a:ahLst/>
              <a:cxnLst>
                <a:cxn ang="0">
                  <a:pos x="108" y="312"/>
                </a:cxn>
                <a:cxn ang="0">
                  <a:pos x="113" y="293"/>
                </a:cxn>
                <a:cxn ang="0">
                  <a:pos x="129" y="284"/>
                </a:cxn>
                <a:cxn ang="0">
                  <a:pos x="162" y="312"/>
                </a:cxn>
                <a:cxn ang="0">
                  <a:pos x="174" y="312"/>
                </a:cxn>
                <a:cxn ang="0">
                  <a:pos x="204" y="308"/>
                </a:cxn>
                <a:cxn ang="0">
                  <a:pos x="221" y="296"/>
                </a:cxn>
                <a:cxn ang="0">
                  <a:pos x="245" y="316"/>
                </a:cxn>
                <a:cxn ang="0">
                  <a:pos x="254" y="296"/>
                </a:cxn>
                <a:cxn ang="0">
                  <a:pos x="259" y="289"/>
                </a:cxn>
                <a:cxn ang="0">
                  <a:pos x="279" y="277"/>
                </a:cxn>
                <a:cxn ang="0">
                  <a:pos x="284" y="254"/>
                </a:cxn>
                <a:cxn ang="0">
                  <a:pos x="305" y="249"/>
                </a:cxn>
                <a:cxn ang="0">
                  <a:pos x="358" y="164"/>
                </a:cxn>
                <a:cxn ang="0">
                  <a:pos x="350" y="149"/>
                </a:cxn>
                <a:cxn ang="0">
                  <a:pos x="358" y="137"/>
                </a:cxn>
                <a:cxn ang="0">
                  <a:pos x="371" y="140"/>
                </a:cxn>
                <a:cxn ang="0">
                  <a:pos x="388" y="132"/>
                </a:cxn>
                <a:cxn ang="0">
                  <a:pos x="401" y="113"/>
                </a:cxn>
                <a:cxn ang="0">
                  <a:pos x="446" y="74"/>
                </a:cxn>
                <a:cxn ang="0">
                  <a:pos x="481" y="62"/>
                </a:cxn>
                <a:cxn ang="0">
                  <a:pos x="497" y="47"/>
                </a:cxn>
                <a:cxn ang="0">
                  <a:pos x="493" y="15"/>
                </a:cxn>
                <a:cxn ang="0">
                  <a:pos x="473" y="12"/>
                </a:cxn>
                <a:cxn ang="0">
                  <a:pos x="418" y="20"/>
                </a:cxn>
                <a:cxn ang="0">
                  <a:pos x="379" y="0"/>
                </a:cxn>
                <a:cxn ang="0">
                  <a:pos x="355" y="3"/>
                </a:cxn>
                <a:cxn ang="0">
                  <a:pos x="300" y="74"/>
                </a:cxn>
                <a:cxn ang="0">
                  <a:pos x="284" y="81"/>
                </a:cxn>
                <a:cxn ang="0">
                  <a:pos x="245" y="66"/>
                </a:cxn>
                <a:cxn ang="0">
                  <a:pos x="245" y="51"/>
                </a:cxn>
                <a:cxn ang="0">
                  <a:pos x="237" y="20"/>
                </a:cxn>
                <a:cxn ang="0">
                  <a:pos x="217" y="8"/>
                </a:cxn>
                <a:cxn ang="0">
                  <a:pos x="183" y="15"/>
                </a:cxn>
                <a:cxn ang="0">
                  <a:pos x="166" y="3"/>
                </a:cxn>
                <a:cxn ang="0">
                  <a:pos x="133" y="39"/>
                </a:cxn>
                <a:cxn ang="0">
                  <a:pos x="103" y="47"/>
                </a:cxn>
                <a:cxn ang="0">
                  <a:pos x="58" y="86"/>
                </a:cxn>
                <a:cxn ang="0">
                  <a:pos x="12" y="168"/>
                </a:cxn>
                <a:cxn ang="0">
                  <a:pos x="23" y="188"/>
                </a:cxn>
                <a:cxn ang="0">
                  <a:pos x="20" y="199"/>
                </a:cxn>
                <a:cxn ang="0">
                  <a:pos x="20" y="210"/>
                </a:cxn>
                <a:cxn ang="0">
                  <a:pos x="28" y="218"/>
                </a:cxn>
                <a:cxn ang="0">
                  <a:pos x="42" y="206"/>
                </a:cxn>
                <a:cxn ang="0">
                  <a:pos x="70" y="203"/>
                </a:cxn>
                <a:cxn ang="0">
                  <a:pos x="0" y="273"/>
                </a:cxn>
                <a:cxn ang="0">
                  <a:pos x="0" y="293"/>
                </a:cxn>
                <a:cxn ang="0">
                  <a:pos x="12" y="296"/>
                </a:cxn>
                <a:cxn ang="0">
                  <a:pos x="45" y="320"/>
                </a:cxn>
                <a:cxn ang="0">
                  <a:pos x="95" y="316"/>
                </a:cxn>
                <a:cxn ang="0">
                  <a:pos x="108" y="312"/>
                </a:cxn>
              </a:cxnLst>
              <a:rect l="0" t="0" r="r" b="b"/>
              <a:pathLst>
                <a:path w="498" h="321">
                  <a:moveTo>
                    <a:pt x="108" y="312"/>
                  </a:moveTo>
                  <a:lnTo>
                    <a:pt x="113" y="293"/>
                  </a:lnTo>
                  <a:lnTo>
                    <a:pt x="129" y="284"/>
                  </a:lnTo>
                  <a:lnTo>
                    <a:pt x="162" y="312"/>
                  </a:lnTo>
                  <a:lnTo>
                    <a:pt x="174" y="312"/>
                  </a:lnTo>
                  <a:lnTo>
                    <a:pt x="204" y="308"/>
                  </a:lnTo>
                  <a:lnTo>
                    <a:pt x="221" y="296"/>
                  </a:lnTo>
                  <a:lnTo>
                    <a:pt x="245" y="316"/>
                  </a:lnTo>
                  <a:lnTo>
                    <a:pt x="254" y="296"/>
                  </a:lnTo>
                  <a:lnTo>
                    <a:pt x="259" y="289"/>
                  </a:lnTo>
                  <a:lnTo>
                    <a:pt x="279" y="277"/>
                  </a:lnTo>
                  <a:lnTo>
                    <a:pt x="284" y="254"/>
                  </a:lnTo>
                  <a:lnTo>
                    <a:pt x="305" y="249"/>
                  </a:lnTo>
                  <a:lnTo>
                    <a:pt x="358" y="164"/>
                  </a:lnTo>
                  <a:lnTo>
                    <a:pt x="350" y="149"/>
                  </a:lnTo>
                  <a:lnTo>
                    <a:pt x="358" y="137"/>
                  </a:lnTo>
                  <a:lnTo>
                    <a:pt x="371" y="140"/>
                  </a:lnTo>
                  <a:lnTo>
                    <a:pt x="388" y="132"/>
                  </a:lnTo>
                  <a:lnTo>
                    <a:pt x="401" y="113"/>
                  </a:lnTo>
                  <a:lnTo>
                    <a:pt x="446" y="74"/>
                  </a:lnTo>
                  <a:lnTo>
                    <a:pt x="481" y="62"/>
                  </a:lnTo>
                  <a:lnTo>
                    <a:pt x="497" y="47"/>
                  </a:lnTo>
                  <a:lnTo>
                    <a:pt x="493" y="15"/>
                  </a:lnTo>
                  <a:lnTo>
                    <a:pt x="473" y="12"/>
                  </a:lnTo>
                  <a:lnTo>
                    <a:pt x="418" y="20"/>
                  </a:lnTo>
                  <a:lnTo>
                    <a:pt x="379" y="0"/>
                  </a:lnTo>
                  <a:lnTo>
                    <a:pt x="355" y="3"/>
                  </a:lnTo>
                  <a:lnTo>
                    <a:pt x="300" y="74"/>
                  </a:lnTo>
                  <a:lnTo>
                    <a:pt x="284" y="81"/>
                  </a:lnTo>
                  <a:lnTo>
                    <a:pt x="245" y="66"/>
                  </a:lnTo>
                  <a:lnTo>
                    <a:pt x="245" y="51"/>
                  </a:lnTo>
                  <a:lnTo>
                    <a:pt x="237" y="20"/>
                  </a:lnTo>
                  <a:lnTo>
                    <a:pt x="217" y="8"/>
                  </a:lnTo>
                  <a:lnTo>
                    <a:pt x="183" y="15"/>
                  </a:lnTo>
                  <a:lnTo>
                    <a:pt x="166" y="3"/>
                  </a:lnTo>
                  <a:lnTo>
                    <a:pt x="133" y="39"/>
                  </a:lnTo>
                  <a:lnTo>
                    <a:pt x="103" y="47"/>
                  </a:lnTo>
                  <a:lnTo>
                    <a:pt x="58" y="86"/>
                  </a:lnTo>
                  <a:lnTo>
                    <a:pt x="12" y="168"/>
                  </a:lnTo>
                  <a:lnTo>
                    <a:pt x="23" y="188"/>
                  </a:lnTo>
                  <a:lnTo>
                    <a:pt x="20" y="199"/>
                  </a:lnTo>
                  <a:lnTo>
                    <a:pt x="20" y="210"/>
                  </a:lnTo>
                  <a:lnTo>
                    <a:pt x="28" y="218"/>
                  </a:lnTo>
                  <a:lnTo>
                    <a:pt x="42" y="206"/>
                  </a:lnTo>
                  <a:lnTo>
                    <a:pt x="70" y="203"/>
                  </a:lnTo>
                  <a:lnTo>
                    <a:pt x="0" y="273"/>
                  </a:lnTo>
                  <a:lnTo>
                    <a:pt x="0" y="293"/>
                  </a:lnTo>
                  <a:lnTo>
                    <a:pt x="12" y="296"/>
                  </a:lnTo>
                  <a:lnTo>
                    <a:pt x="45" y="320"/>
                  </a:lnTo>
                  <a:lnTo>
                    <a:pt x="95" y="316"/>
                  </a:lnTo>
                  <a:lnTo>
                    <a:pt x="108" y="3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70" name="Freeform 40"/>
            <p:cNvSpPr/>
            <p:nvPr/>
          </p:nvSpPr>
          <p:spPr bwMode="auto">
            <a:xfrm>
              <a:off x="5449895" y="2570164"/>
              <a:ext cx="647700" cy="865186"/>
            </a:xfrm>
            <a:custGeom>
              <a:avLst/>
              <a:gdLst/>
              <a:ahLst/>
              <a:cxnLst>
                <a:cxn ang="0">
                  <a:pos x="168" y="540"/>
                </a:cxn>
                <a:cxn ang="0">
                  <a:pos x="201" y="437"/>
                </a:cxn>
                <a:cxn ang="0">
                  <a:pos x="278" y="391"/>
                </a:cxn>
                <a:cxn ang="0">
                  <a:pos x="298" y="347"/>
                </a:cxn>
                <a:cxn ang="0">
                  <a:pos x="264" y="332"/>
                </a:cxn>
                <a:cxn ang="0">
                  <a:pos x="223" y="313"/>
                </a:cxn>
                <a:cxn ang="0">
                  <a:pos x="201" y="257"/>
                </a:cxn>
                <a:cxn ang="0">
                  <a:pos x="164" y="262"/>
                </a:cxn>
                <a:cxn ang="0">
                  <a:pos x="122" y="254"/>
                </a:cxn>
                <a:cxn ang="0">
                  <a:pos x="152" y="199"/>
                </a:cxn>
                <a:cxn ang="0">
                  <a:pos x="185" y="140"/>
                </a:cxn>
                <a:cxn ang="0">
                  <a:pos x="243" y="164"/>
                </a:cxn>
                <a:cxn ang="0">
                  <a:pos x="264" y="203"/>
                </a:cxn>
                <a:cxn ang="0">
                  <a:pos x="268" y="234"/>
                </a:cxn>
                <a:cxn ang="0">
                  <a:pos x="303" y="269"/>
                </a:cxn>
                <a:cxn ang="0">
                  <a:pos x="382" y="250"/>
                </a:cxn>
                <a:cxn ang="0">
                  <a:pos x="420" y="183"/>
                </a:cxn>
                <a:cxn ang="0">
                  <a:pos x="374" y="152"/>
                </a:cxn>
                <a:cxn ang="0">
                  <a:pos x="353" y="98"/>
                </a:cxn>
                <a:cxn ang="0">
                  <a:pos x="278" y="62"/>
                </a:cxn>
                <a:cxn ang="0">
                  <a:pos x="235" y="0"/>
                </a:cxn>
                <a:cxn ang="0">
                  <a:pos x="185" y="35"/>
                </a:cxn>
                <a:cxn ang="0">
                  <a:pos x="185" y="62"/>
                </a:cxn>
                <a:cxn ang="0">
                  <a:pos x="135" y="78"/>
                </a:cxn>
                <a:cxn ang="0">
                  <a:pos x="109" y="86"/>
                </a:cxn>
                <a:cxn ang="0">
                  <a:pos x="62" y="98"/>
                </a:cxn>
                <a:cxn ang="0">
                  <a:pos x="51" y="62"/>
                </a:cxn>
                <a:cxn ang="0">
                  <a:pos x="9" y="113"/>
                </a:cxn>
                <a:cxn ang="0">
                  <a:pos x="25" y="195"/>
                </a:cxn>
                <a:cxn ang="0">
                  <a:pos x="51" y="250"/>
                </a:cxn>
                <a:cxn ang="0">
                  <a:pos x="59" y="308"/>
                </a:cxn>
                <a:cxn ang="0">
                  <a:pos x="9" y="379"/>
                </a:cxn>
                <a:cxn ang="0">
                  <a:pos x="54" y="445"/>
                </a:cxn>
                <a:cxn ang="0">
                  <a:pos x="38" y="489"/>
                </a:cxn>
                <a:cxn ang="0">
                  <a:pos x="20" y="528"/>
                </a:cxn>
                <a:cxn ang="0">
                  <a:pos x="122" y="558"/>
                </a:cxn>
                <a:cxn ang="0">
                  <a:pos x="164" y="550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71" name="Freeform 41"/>
            <p:cNvSpPr/>
            <p:nvPr/>
          </p:nvSpPr>
          <p:spPr bwMode="auto">
            <a:xfrm>
              <a:off x="5459420" y="2573338"/>
              <a:ext cx="647700" cy="865186"/>
            </a:xfrm>
            <a:custGeom>
              <a:avLst/>
              <a:gdLst/>
              <a:ahLst/>
              <a:cxnLst>
                <a:cxn ang="0">
                  <a:pos x="168" y="540"/>
                </a:cxn>
                <a:cxn ang="0">
                  <a:pos x="201" y="437"/>
                </a:cxn>
                <a:cxn ang="0">
                  <a:pos x="278" y="391"/>
                </a:cxn>
                <a:cxn ang="0">
                  <a:pos x="298" y="347"/>
                </a:cxn>
                <a:cxn ang="0">
                  <a:pos x="264" y="332"/>
                </a:cxn>
                <a:cxn ang="0">
                  <a:pos x="223" y="313"/>
                </a:cxn>
                <a:cxn ang="0">
                  <a:pos x="201" y="257"/>
                </a:cxn>
                <a:cxn ang="0">
                  <a:pos x="164" y="262"/>
                </a:cxn>
                <a:cxn ang="0">
                  <a:pos x="122" y="254"/>
                </a:cxn>
                <a:cxn ang="0">
                  <a:pos x="152" y="199"/>
                </a:cxn>
                <a:cxn ang="0">
                  <a:pos x="185" y="140"/>
                </a:cxn>
                <a:cxn ang="0">
                  <a:pos x="243" y="164"/>
                </a:cxn>
                <a:cxn ang="0">
                  <a:pos x="264" y="203"/>
                </a:cxn>
                <a:cxn ang="0">
                  <a:pos x="268" y="234"/>
                </a:cxn>
                <a:cxn ang="0">
                  <a:pos x="303" y="269"/>
                </a:cxn>
                <a:cxn ang="0">
                  <a:pos x="382" y="250"/>
                </a:cxn>
                <a:cxn ang="0">
                  <a:pos x="420" y="183"/>
                </a:cxn>
                <a:cxn ang="0">
                  <a:pos x="374" y="152"/>
                </a:cxn>
                <a:cxn ang="0">
                  <a:pos x="353" y="98"/>
                </a:cxn>
                <a:cxn ang="0">
                  <a:pos x="278" y="62"/>
                </a:cxn>
                <a:cxn ang="0">
                  <a:pos x="235" y="0"/>
                </a:cxn>
                <a:cxn ang="0">
                  <a:pos x="185" y="35"/>
                </a:cxn>
                <a:cxn ang="0">
                  <a:pos x="185" y="62"/>
                </a:cxn>
                <a:cxn ang="0">
                  <a:pos x="135" y="78"/>
                </a:cxn>
                <a:cxn ang="0">
                  <a:pos x="109" y="86"/>
                </a:cxn>
                <a:cxn ang="0">
                  <a:pos x="62" y="98"/>
                </a:cxn>
                <a:cxn ang="0">
                  <a:pos x="51" y="62"/>
                </a:cxn>
                <a:cxn ang="0">
                  <a:pos x="9" y="113"/>
                </a:cxn>
                <a:cxn ang="0">
                  <a:pos x="25" y="195"/>
                </a:cxn>
                <a:cxn ang="0">
                  <a:pos x="51" y="250"/>
                </a:cxn>
                <a:cxn ang="0">
                  <a:pos x="59" y="308"/>
                </a:cxn>
                <a:cxn ang="0">
                  <a:pos x="9" y="379"/>
                </a:cxn>
                <a:cxn ang="0">
                  <a:pos x="54" y="445"/>
                </a:cxn>
                <a:cxn ang="0">
                  <a:pos x="38" y="489"/>
                </a:cxn>
                <a:cxn ang="0">
                  <a:pos x="20" y="528"/>
                </a:cxn>
                <a:cxn ang="0">
                  <a:pos x="122" y="558"/>
                </a:cxn>
                <a:cxn ang="0">
                  <a:pos x="164" y="550"/>
                </a:cxn>
              </a:cxnLst>
              <a:rect l="0" t="0" r="r" b="b"/>
              <a:pathLst>
                <a:path w="421" h="559">
                  <a:moveTo>
                    <a:pt x="164" y="550"/>
                  </a:moveTo>
                  <a:lnTo>
                    <a:pt x="168" y="540"/>
                  </a:lnTo>
                  <a:lnTo>
                    <a:pt x="156" y="520"/>
                  </a:lnTo>
                  <a:lnTo>
                    <a:pt x="201" y="437"/>
                  </a:lnTo>
                  <a:lnTo>
                    <a:pt x="248" y="398"/>
                  </a:lnTo>
                  <a:lnTo>
                    <a:pt x="278" y="391"/>
                  </a:lnTo>
                  <a:lnTo>
                    <a:pt x="311" y="355"/>
                  </a:lnTo>
                  <a:lnTo>
                    <a:pt x="298" y="347"/>
                  </a:lnTo>
                  <a:lnTo>
                    <a:pt x="286" y="320"/>
                  </a:lnTo>
                  <a:lnTo>
                    <a:pt x="264" y="332"/>
                  </a:lnTo>
                  <a:lnTo>
                    <a:pt x="223" y="320"/>
                  </a:lnTo>
                  <a:lnTo>
                    <a:pt x="223" y="313"/>
                  </a:lnTo>
                  <a:lnTo>
                    <a:pt x="223" y="250"/>
                  </a:lnTo>
                  <a:lnTo>
                    <a:pt x="201" y="257"/>
                  </a:lnTo>
                  <a:lnTo>
                    <a:pt x="188" y="269"/>
                  </a:lnTo>
                  <a:lnTo>
                    <a:pt x="164" y="262"/>
                  </a:lnTo>
                  <a:lnTo>
                    <a:pt x="125" y="269"/>
                  </a:lnTo>
                  <a:lnTo>
                    <a:pt x="122" y="254"/>
                  </a:lnTo>
                  <a:lnTo>
                    <a:pt x="125" y="227"/>
                  </a:lnTo>
                  <a:lnTo>
                    <a:pt x="152" y="199"/>
                  </a:lnTo>
                  <a:lnTo>
                    <a:pt x="160" y="164"/>
                  </a:lnTo>
                  <a:lnTo>
                    <a:pt x="185" y="140"/>
                  </a:lnTo>
                  <a:lnTo>
                    <a:pt x="231" y="164"/>
                  </a:lnTo>
                  <a:lnTo>
                    <a:pt x="243" y="164"/>
                  </a:lnTo>
                  <a:lnTo>
                    <a:pt x="251" y="195"/>
                  </a:lnTo>
                  <a:lnTo>
                    <a:pt x="264" y="203"/>
                  </a:lnTo>
                  <a:lnTo>
                    <a:pt x="273" y="223"/>
                  </a:lnTo>
                  <a:lnTo>
                    <a:pt x="268" y="234"/>
                  </a:lnTo>
                  <a:lnTo>
                    <a:pt x="298" y="254"/>
                  </a:lnTo>
                  <a:lnTo>
                    <a:pt x="303" y="269"/>
                  </a:lnTo>
                  <a:lnTo>
                    <a:pt x="323" y="277"/>
                  </a:lnTo>
                  <a:lnTo>
                    <a:pt x="382" y="250"/>
                  </a:lnTo>
                  <a:lnTo>
                    <a:pt x="382" y="230"/>
                  </a:lnTo>
                  <a:lnTo>
                    <a:pt x="420" y="183"/>
                  </a:lnTo>
                  <a:lnTo>
                    <a:pt x="395" y="152"/>
                  </a:lnTo>
                  <a:lnTo>
                    <a:pt x="374" y="152"/>
                  </a:lnTo>
                  <a:lnTo>
                    <a:pt x="341" y="129"/>
                  </a:lnTo>
                  <a:lnTo>
                    <a:pt x="353" y="98"/>
                  </a:lnTo>
                  <a:lnTo>
                    <a:pt x="303" y="93"/>
                  </a:lnTo>
                  <a:lnTo>
                    <a:pt x="278" y="62"/>
                  </a:lnTo>
                  <a:lnTo>
                    <a:pt x="282" y="42"/>
                  </a:lnTo>
                  <a:lnTo>
                    <a:pt x="235" y="0"/>
                  </a:lnTo>
                  <a:lnTo>
                    <a:pt x="210" y="12"/>
                  </a:lnTo>
                  <a:lnTo>
                    <a:pt x="185" y="35"/>
                  </a:lnTo>
                  <a:lnTo>
                    <a:pt x="193" y="51"/>
                  </a:lnTo>
                  <a:lnTo>
                    <a:pt x="185" y="62"/>
                  </a:lnTo>
                  <a:lnTo>
                    <a:pt x="152" y="62"/>
                  </a:lnTo>
                  <a:lnTo>
                    <a:pt x="135" y="78"/>
                  </a:lnTo>
                  <a:lnTo>
                    <a:pt x="122" y="71"/>
                  </a:lnTo>
                  <a:lnTo>
                    <a:pt x="109" y="86"/>
                  </a:lnTo>
                  <a:lnTo>
                    <a:pt x="75" y="110"/>
                  </a:lnTo>
                  <a:lnTo>
                    <a:pt x="62" y="98"/>
                  </a:lnTo>
                  <a:lnTo>
                    <a:pt x="62" y="66"/>
                  </a:lnTo>
                  <a:lnTo>
                    <a:pt x="51" y="62"/>
                  </a:lnTo>
                  <a:lnTo>
                    <a:pt x="30" y="71"/>
                  </a:lnTo>
                  <a:lnTo>
                    <a:pt x="9" y="113"/>
                  </a:lnTo>
                  <a:lnTo>
                    <a:pt x="0" y="156"/>
                  </a:lnTo>
                  <a:lnTo>
                    <a:pt x="25" y="195"/>
                  </a:lnTo>
                  <a:lnTo>
                    <a:pt x="51" y="215"/>
                  </a:lnTo>
                  <a:lnTo>
                    <a:pt x="51" y="250"/>
                  </a:lnTo>
                  <a:lnTo>
                    <a:pt x="62" y="277"/>
                  </a:lnTo>
                  <a:lnTo>
                    <a:pt x="59" y="308"/>
                  </a:lnTo>
                  <a:lnTo>
                    <a:pt x="20" y="328"/>
                  </a:lnTo>
                  <a:lnTo>
                    <a:pt x="9" y="379"/>
                  </a:lnTo>
                  <a:lnTo>
                    <a:pt x="34" y="406"/>
                  </a:lnTo>
                  <a:lnTo>
                    <a:pt x="54" y="445"/>
                  </a:lnTo>
                  <a:lnTo>
                    <a:pt x="42" y="465"/>
                  </a:lnTo>
                  <a:lnTo>
                    <a:pt x="38" y="489"/>
                  </a:lnTo>
                  <a:lnTo>
                    <a:pt x="25" y="508"/>
                  </a:lnTo>
                  <a:lnTo>
                    <a:pt x="20" y="528"/>
                  </a:lnTo>
                  <a:lnTo>
                    <a:pt x="38" y="547"/>
                  </a:lnTo>
                  <a:lnTo>
                    <a:pt x="122" y="558"/>
                  </a:lnTo>
                  <a:lnTo>
                    <a:pt x="152" y="547"/>
                  </a:lnTo>
                  <a:lnTo>
                    <a:pt x="164" y="55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72" name="Freeform 42"/>
            <p:cNvSpPr/>
            <p:nvPr/>
          </p:nvSpPr>
          <p:spPr bwMode="auto">
            <a:xfrm>
              <a:off x="5638807" y="2787651"/>
              <a:ext cx="200026" cy="201613"/>
            </a:xfrm>
            <a:custGeom>
              <a:avLst/>
              <a:gdLst/>
              <a:ahLst/>
              <a:cxnLst>
                <a:cxn ang="0">
                  <a:pos x="100" y="110"/>
                </a:cxn>
                <a:cxn ang="0">
                  <a:pos x="95" y="95"/>
                </a:cxn>
                <a:cxn ang="0">
                  <a:pos x="91" y="79"/>
                </a:cxn>
                <a:cxn ang="0">
                  <a:pos x="125" y="68"/>
                </a:cxn>
                <a:cxn ang="0">
                  <a:pos x="129" y="56"/>
                </a:cxn>
                <a:cxn ang="0">
                  <a:pos x="121" y="24"/>
                </a:cxn>
                <a:cxn ang="0">
                  <a:pos x="108" y="24"/>
                </a:cxn>
                <a:cxn ang="0">
                  <a:pos x="62" y="0"/>
                </a:cxn>
                <a:cxn ang="0">
                  <a:pos x="37" y="24"/>
                </a:cxn>
                <a:cxn ang="0">
                  <a:pos x="28" y="59"/>
                </a:cxn>
                <a:cxn ang="0">
                  <a:pos x="3" y="87"/>
                </a:cxn>
                <a:cxn ang="0">
                  <a:pos x="0" y="115"/>
                </a:cxn>
                <a:cxn ang="0">
                  <a:pos x="3" y="130"/>
                </a:cxn>
                <a:cxn ang="0">
                  <a:pos x="42" y="122"/>
                </a:cxn>
                <a:cxn ang="0">
                  <a:pos x="66" y="130"/>
                </a:cxn>
                <a:cxn ang="0">
                  <a:pos x="78" y="118"/>
                </a:cxn>
                <a:cxn ang="0">
                  <a:pos x="100" y="110"/>
                </a:cxn>
              </a:cxnLst>
              <a:rect l="0" t="0" r="r" b="b"/>
              <a:pathLst>
                <a:path w="130" h="131">
                  <a:moveTo>
                    <a:pt x="100" y="110"/>
                  </a:moveTo>
                  <a:lnTo>
                    <a:pt x="95" y="95"/>
                  </a:lnTo>
                  <a:lnTo>
                    <a:pt x="91" y="79"/>
                  </a:lnTo>
                  <a:lnTo>
                    <a:pt x="125" y="68"/>
                  </a:lnTo>
                  <a:lnTo>
                    <a:pt x="129" y="56"/>
                  </a:lnTo>
                  <a:lnTo>
                    <a:pt x="121" y="24"/>
                  </a:lnTo>
                  <a:lnTo>
                    <a:pt x="108" y="24"/>
                  </a:lnTo>
                  <a:lnTo>
                    <a:pt x="62" y="0"/>
                  </a:lnTo>
                  <a:lnTo>
                    <a:pt x="37" y="24"/>
                  </a:lnTo>
                  <a:lnTo>
                    <a:pt x="28" y="59"/>
                  </a:lnTo>
                  <a:lnTo>
                    <a:pt x="3" y="87"/>
                  </a:lnTo>
                  <a:lnTo>
                    <a:pt x="0" y="115"/>
                  </a:lnTo>
                  <a:lnTo>
                    <a:pt x="3" y="130"/>
                  </a:lnTo>
                  <a:lnTo>
                    <a:pt x="42" y="122"/>
                  </a:lnTo>
                  <a:lnTo>
                    <a:pt x="66" y="130"/>
                  </a:lnTo>
                  <a:lnTo>
                    <a:pt x="78" y="118"/>
                  </a:lnTo>
                  <a:lnTo>
                    <a:pt x="100" y="11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73" name="Freeform 43"/>
            <p:cNvSpPr/>
            <p:nvPr/>
          </p:nvSpPr>
          <p:spPr bwMode="auto">
            <a:xfrm>
              <a:off x="4506919" y="3079751"/>
              <a:ext cx="330200" cy="528638"/>
            </a:xfrm>
            <a:custGeom>
              <a:avLst/>
              <a:gdLst/>
              <a:ahLst/>
              <a:cxnLst>
                <a:cxn ang="0">
                  <a:pos x="197" y="188"/>
                </a:cxn>
                <a:cxn ang="0">
                  <a:pos x="201" y="153"/>
                </a:cxn>
                <a:cxn ang="0">
                  <a:pos x="214" y="137"/>
                </a:cxn>
                <a:cxn ang="0">
                  <a:pos x="205" y="117"/>
                </a:cxn>
                <a:cxn ang="0">
                  <a:pos x="143" y="98"/>
                </a:cxn>
                <a:cxn ang="0">
                  <a:pos x="147" y="71"/>
                </a:cxn>
                <a:cxn ang="0">
                  <a:pos x="168" y="47"/>
                </a:cxn>
                <a:cxn ang="0">
                  <a:pos x="155" y="4"/>
                </a:cxn>
                <a:cxn ang="0">
                  <a:pos x="147" y="0"/>
                </a:cxn>
                <a:cxn ang="0">
                  <a:pos x="105" y="24"/>
                </a:cxn>
                <a:cxn ang="0">
                  <a:pos x="88" y="86"/>
                </a:cxn>
                <a:cxn ang="0">
                  <a:pos x="78" y="125"/>
                </a:cxn>
                <a:cxn ang="0">
                  <a:pos x="45" y="153"/>
                </a:cxn>
                <a:cxn ang="0">
                  <a:pos x="24" y="161"/>
                </a:cxn>
                <a:cxn ang="0">
                  <a:pos x="0" y="164"/>
                </a:cxn>
                <a:cxn ang="0">
                  <a:pos x="53" y="227"/>
                </a:cxn>
                <a:cxn ang="0">
                  <a:pos x="66" y="274"/>
                </a:cxn>
                <a:cxn ang="0">
                  <a:pos x="62" y="298"/>
                </a:cxn>
                <a:cxn ang="0">
                  <a:pos x="100" y="317"/>
                </a:cxn>
                <a:cxn ang="0">
                  <a:pos x="100" y="332"/>
                </a:cxn>
                <a:cxn ang="0">
                  <a:pos x="135" y="340"/>
                </a:cxn>
                <a:cxn ang="0">
                  <a:pos x="143" y="340"/>
                </a:cxn>
                <a:cxn ang="0">
                  <a:pos x="143" y="313"/>
                </a:cxn>
                <a:cxn ang="0">
                  <a:pos x="171" y="308"/>
                </a:cxn>
                <a:cxn ang="0">
                  <a:pos x="176" y="278"/>
                </a:cxn>
                <a:cxn ang="0">
                  <a:pos x="159" y="262"/>
                </a:cxn>
                <a:cxn ang="0">
                  <a:pos x="143" y="250"/>
                </a:cxn>
                <a:cxn ang="0">
                  <a:pos x="151" y="192"/>
                </a:cxn>
                <a:cxn ang="0">
                  <a:pos x="163" y="184"/>
                </a:cxn>
                <a:cxn ang="0">
                  <a:pos x="189" y="192"/>
                </a:cxn>
                <a:cxn ang="0">
                  <a:pos x="197" y="188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74" name="Freeform 44"/>
            <p:cNvSpPr/>
            <p:nvPr/>
          </p:nvSpPr>
          <p:spPr bwMode="auto">
            <a:xfrm>
              <a:off x="4506919" y="3079751"/>
              <a:ext cx="330200" cy="528638"/>
            </a:xfrm>
            <a:custGeom>
              <a:avLst/>
              <a:gdLst/>
              <a:ahLst/>
              <a:cxnLst>
                <a:cxn ang="0">
                  <a:pos x="197" y="188"/>
                </a:cxn>
                <a:cxn ang="0">
                  <a:pos x="201" y="153"/>
                </a:cxn>
                <a:cxn ang="0">
                  <a:pos x="214" y="137"/>
                </a:cxn>
                <a:cxn ang="0">
                  <a:pos x="205" y="117"/>
                </a:cxn>
                <a:cxn ang="0">
                  <a:pos x="143" y="98"/>
                </a:cxn>
                <a:cxn ang="0">
                  <a:pos x="147" y="71"/>
                </a:cxn>
                <a:cxn ang="0">
                  <a:pos x="168" y="47"/>
                </a:cxn>
                <a:cxn ang="0">
                  <a:pos x="155" y="4"/>
                </a:cxn>
                <a:cxn ang="0">
                  <a:pos x="147" y="0"/>
                </a:cxn>
                <a:cxn ang="0">
                  <a:pos x="105" y="24"/>
                </a:cxn>
                <a:cxn ang="0">
                  <a:pos x="88" y="86"/>
                </a:cxn>
                <a:cxn ang="0">
                  <a:pos x="78" y="125"/>
                </a:cxn>
                <a:cxn ang="0">
                  <a:pos x="45" y="153"/>
                </a:cxn>
                <a:cxn ang="0">
                  <a:pos x="24" y="161"/>
                </a:cxn>
                <a:cxn ang="0">
                  <a:pos x="0" y="164"/>
                </a:cxn>
                <a:cxn ang="0">
                  <a:pos x="53" y="227"/>
                </a:cxn>
                <a:cxn ang="0">
                  <a:pos x="66" y="274"/>
                </a:cxn>
                <a:cxn ang="0">
                  <a:pos x="62" y="298"/>
                </a:cxn>
                <a:cxn ang="0">
                  <a:pos x="100" y="317"/>
                </a:cxn>
                <a:cxn ang="0">
                  <a:pos x="100" y="332"/>
                </a:cxn>
                <a:cxn ang="0">
                  <a:pos x="135" y="340"/>
                </a:cxn>
                <a:cxn ang="0">
                  <a:pos x="143" y="340"/>
                </a:cxn>
                <a:cxn ang="0">
                  <a:pos x="143" y="313"/>
                </a:cxn>
                <a:cxn ang="0">
                  <a:pos x="171" y="308"/>
                </a:cxn>
                <a:cxn ang="0">
                  <a:pos x="176" y="278"/>
                </a:cxn>
                <a:cxn ang="0">
                  <a:pos x="159" y="262"/>
                </a:cxn>
                <a:cxn ang="0">
                  <a:pos x="143" y="250"/>
                </a:cxn>
                <a:cxn ang="0">
                  <a:pos x="151" y="192"/>
                </a:cxn>
                <a:cxn ang="0">
                  <a:pos x="163" y="184"/>
                </a:cxn>
                <a:cxn ang="0">
                  <a:pos x="189" y="192"/>
                </a:cxn>
                <a:cxn ang="0">
                  <a:pos x="197" y="188"/>
                </a:cxn>
              </a:cxnLst>
              <a:rect l="0" t="0" r="r" b="b"/>
              <a:pathLst>
                <a:path w="215" h="341">
                  <a:moveTo>
                    <a:pt x="197" y="188"/>
                  </a:moveTo>
                  <a:lnTo>
                    <a:pt x="201" y="153"/>
                  </a:lnTo>
                  <a:lnTo>
                    <a:pt x="214" y="137"/>
                  </a:lnTo>
                  <a:lnTo>
                    <a:pt x="205" y="117"/>
                  </a:lnTo>
                  <a:lnTo>
                    <a:pt x="143" y="98"/>
                  </a:lnTo>
                  <a:lnTo>
                    <a:pt x="147" y="71"/>
                  </a:lnTo>
                  <a:lnTo>
                    <a:pt x="168" y="47"/>
                  </a:lnTo>
                  <a:lnTo>
                    <a:pt x="155" y="4"/>
                  </a:lnTo>
                  <a:lnTo>
                    <a:pt x="147" y="0"/>
                  </a:lnTo>
                  <a:lnTo>
                    <a:pt x="105" y="24"/>
                  </a:lnTo>
                  <a:lnTo>
                    <a:pt x="88" y="86"/>
                  </a:lnTo>
                  <a:lnTo>
                    <a:pt x="78" y="125"/>
                  </a:lnTo>
                  <a:lnTo>
                    <a:pt x="45" y="153"/>
                  </a:lnTo>
                  <a:lnTo>
                    <a:pt x="24" y="161"/>
                  </a:lnTo>
                  <a:lnTo>
                    <a:pt x="0" y="164"/>
                  </a:lnTo>
                  <a:lnTo>
                    <a:pt x="53" y="227"/>
                  </a:lnTo>
                  <a:lnTo>
                    <a:pt x="66" y="274"/>
                  </a:lnTo>
                  <a:lnTo>
                    <a:pt x="62" y="298"/>
                  </a:lnTo>
                  <a:lnTo>
                    <a:pt x="100" y="317"/>
                  </a:lnTo>
                  <a:lnTo>
                    <a:pt x="100" y="332"/>
                  </a:lnTo>
                  <a:lnTo>
                    <a:pt x="135" y="340"/>
                  </a:lnTo>
                  <a:lnTo>
                    <a:pt x="143" y="340"/>
                  </a:lnTo>
                  <a:lnTo>
                    <a:pt x="143" y="313"/>
                  </a:lnTo>
                  <a:lnTo>
                    <a:pt x="171" y="308"/>
                  </a:lnTo>
                  <a:lnTo>
                    <a:pt x="176" y="278"/>
                  </a:lnTo>
                  <a:lnTo>
                    <a:pt x="159" y="262"/>
                  </a:lnTo>
                  <a:lnTo>
                    <a:pt x="143" y="250"/>
                  </a:lnTo>
                  <a:lnTo>
                    <a:pt x="151" y="192"/>
                  </a:lnTo>
                  <a:lnTo>
                    <a:pt x="163" y="184"/>
                  </a:lnTo>
                  <a:lnTo>
                    <a:pt x="189" y="192"/>
                  </a:lnTo>
                  <a:lnTo>
                    <a:pt x="197" y="18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75" name="Freeform 45"/>
            <p:cNvSpPr/>
            <p:nvPr/>
          </p:nvSpPr>
          <p:spPr bwMode="auto">
            <a:xfrm>
              <a:off x="3771906" y="1103313"/>
              <a:ext cx="2641602" cy="2239962"/>
            </a:xfrm>
            <a:custGeom>
              <a:avLst/>
              <a:gdLst/>
              <a:ahLst/>
              <a:cxnLst>
                <a:cxn ang="0">
                  <a:pos x="562" y="1398"/>
                </a:cxn>
                <a:cxn ang="0">
                  <a:pos x="638" y="1277"/>
                </a:cxn>
                <a:cxn ang="0">
                  <a:pos x="687" y="1390"/>
                </a:cxn>
                <a:cxn ang="0">
                  <a:pos x="758" y="1417"/>
                </a:cxn>
                <a:cxn ang="0">
                  <a:pos x="848" y="1292"/>
                </a:cxn>
                <a:cxn ang="0">
                  <a:pos x="935" y="1253"/>
                </a:cxn>
                <a:cxn ang="0">
                  <a:pos x="1040" y="1175"/>
                </a:cxn>
                <a:cxn ang="0">
                  <a:pos x="1103" y="1101"/>
                </a:cxn>
                <a:cxn ang="0">
                  <a:pos x="1166" y="1011"/>
                </a:cxn>
                <a:cxn ang="0">
                  <a:pos x="1224" y="1016"/>
                </a:cxn>
                <a:cxn ang="0">
                  <a:pos x="1297" y="996"/>
                </a:cxn>
                <a:cxn ang="0">
                  <a:pos x="1385" y="987"/>
                </a:cxn>
                <a:cxn ang="0">
                  <a:pos x="1468" y="1019"/>
                </a:cxn>
                <a:cxn ang="0">
                  <a:pos x="1514" y="987"/>
                </a:cxn>
                <a:cxn ang="0">
                  <a:pos x="1602" y="909"/>
                </a:cxn>
                <a:cxn ang="0">
                  <a:pos x="1678" y="870"/>
                </a:cxn>
                <a:cxn ang="0">
                  <a:pos x="1699" y="804"/>
                </a:cxn>
                <a:cxn ang="0">
                  <a:pos x="1606" y="757"/>
                </a:cxn>
                <a:cxn ang="0">
                  <a:pos x="1582" y="660"/>
                </a:cxn>
                <a:cxn ang="0">
                  <a:pos x="1610" y="628"/>
                </a:cxn>
                <a:cxn ang="0">
                  <a:pos x="1623" y="554"/>
                </a:cxn>
                <a:cxn ang="0">
                  <a:pos x="1623" y="535"/>
                </a:cxn>
                <a:cxn ang="0">
                  <a:pos x="1645" y="394"/>
                </a:cxn>
                <a:cxn ang="0">
                  <a:pos x="1678" y="410"/>
                </a:cxn>
                <a:cxn ang="0">
                  <a:pos x="1689" y="226"/>
                </a:cxn>
                <a:cxn ang="0">
                  <a:pos x="1577" y="148"/>
                </a:cxn>
                <a:cxn ang="0">
                  <a:pos x="1493" y="98"/>
                </a:cxn>
                <a:cxn ang="0">
                  <a:pos x="1413" y="74"/>
                </a:cxn>
                <a:cxn ang="0">
                  <a:pos x="1396" y="0"/>
                </a:cxn>
                <a:cxn ang="0">
                  <a:pos x="1364" y="74"/>
                </a:cxn>
                <a:cxn ang="0">
                  <a:pos x="1322" y="269"/>
                </a:cxn>
                <a:cxn ang="0">
                  <a:pos x="1207" y="352"/>
                </a:cxn>
                <a:cxn ang="0">
                  <a:pos x="1133" y="492"/>
                </a:cxn>
                <a:cxn ang="0">
                  <a:pos x="1250" y="515"/>
                </a:cxn>
                <a:cxn ang="0">
                  <a:pos x="1417" y="566"/>
                </a:cxn>
                <a:cxn ang="0">
                  <a:pos x="1301" y="613"/>
                </a:cxn>
                <a:cxn ang="0">
                  <a:pos x="1204" y="672"/>
                </a:cxn>
                <a:cxn ang="0">
                  <a:pos x="1078" y="777"/>
                </a:cxn>
                <a:cxn ang="0">
                  <a:pos x="931" y="796"/>
                </a:cxn>
                <a:cxn ang="0">
                  <a:pos x="898" y="929"/>
                </a:cxn>
                <a:cxn ang="0">
                  <a:pos x="671" y="1019"/>
                </a:cxn>
                <a:cxn ang="0">
                  <a:pos x="473" y="1077"/>
                </a:cxn>
                <a:cxn ang="0">
                  <a:pos x="172" y="1011"/>
                </a:cxn>
                <a:cxn ang="0">
                  <a:pos x="9" y="1058"/>
                </a:cxn>
                <a:cxn ang="0">
                  <a:pos x="101" y="1160"/>
                </a:cxn>
                <a:cxn ang="0">
                  <a:pos x="193" y="1195"/>
                </a:cxn>
                <a:cxn ang="0">
                  <a:pos x="222" y="1273"/>
                </a:cxn>
                <a:cxn ang="0">
                  <a:pos x="319" y="1324"/>
                </a:cxn>
                <a:cxn ang="0">
                  <a:pos x="462" y="1312"/>
                </a:cxn>
                <a:cxn ang="0">
                  <a:pos x="415" y="1382"/>
                </a:cxn>
              </a:cxnLst>
              <a:rect l="0" t="0" r="r" b="b"/>
              <a:pathLst>
                <a:path w="1725" h="1442">
                  <a:moveTo>
                    <a:pt x="483" y="1437"/>
                  </a:moveTo>
                  <a:lnTo>
                    <a:pt x="508" y="1433"/>
                  </a:lnTo>
                  <a:lnTo>
                    <a:pt x="528" y="1426"/>
                  </a:lnTo>
                  <a:lnTo>
                    <a:pt x="562" y="1398"/>
                  </a:lnTo>
                  <a:lnTo>
                    <a:pt x="571" y="1359"/>
                  </a:lnTo>
                  <a:lnTo>
                    <a:pt x="588" y="1297"/>
                  </a:lnTo>
                  <a:lnTo>
                    <a:pt x="630" y="1273"/>
                  </a:lnTo>
                  <a:lnTo>
                    <a:pt x="638" y="1277"/>
                  </a:lnTo>
                  <a:lnTo>
                    <a:pt x="651" y="1319"/>
                  </a:lnTo>
                  <a:lnTo>
                    <a:pt x="630" y="1343"/>
                  </a:lnTo>
                  <a:lnTo>
                    <a:pt x="625" y="1370"/>
                  </a:lnTo>
                  <a:lnTo>
                    <a:pt x="687" y="1390"/>
                  </a:lnTo>
                  <a:lnTo>
                    <a:pt x="697" y="1410"/>
                  </a:lnTo>
                  <a:lnTo>
                    <a:pt x="734" y="1406"/>
                  </a:lnTo>
                  <a:lnTo>
                    <a:pt x="750" y="1410"/>
                  </a:lnTo>
                  <a:lnTo>
                    <a:pt x="758" y="1417"/>
                  </a:lnTo>
                  <a:lnTo>
                    <a:pt x="826" y="1328"/>
                  </a:lnTo>
                  <a:lnTo>
                    <a:pt x="843" y="1324"/>
                  </a:lnTo>
                  <a:lnTo>
                    <a:pt x="848" y="1312"/>
                  </a:lnTo>
                  <a:lnTo>
                    <a:pt x="848" y="1292"/>
                  </a:lnTo>
                  <a:lnTo>
                    <a:pt x="868" y="1265"/>
                  </a:lnTo>
                  <a:lnTo>
                    <a:pt x="911" y="1261"/>
                  </a:lnTo>
                  <a:lnTo>
                    <a:pt x="927" y="1246"/>
                  </a:lnTo>
                  <a:lnTo>
                    <a:pt x="935" y="1253"/>
                  </a:lnTo>
                  <a:lnTo>
                    <a:pt x="960" y="1234"/>
                  </a:lnTo>
                  <a:lnTo>
                    <a:pt x="974" y="1234"/>
                  </a:lnTo>
                  <a:lnTo>
                    <a:pt x="1018" y="1175"/>
                  </a:lnTo>
                  <a:lnTo>
                    <a:pt x="1040" y="1175"/>
                  </a:lnTo>
                  <a:lnTo>
                    <a:pt x="1070" y="1156"/>
                  </a:lnTo>
                  <a:lnTo>
                    <a:pt x="1078" y="1163"/>
                  </a:lnTo>
                  <a:lnTo>
                    <a:pt x="1128" y="1140"/>
                  </a:lnTo>
                  <a:lnTo>
                    <a:pt x="1103" y="1101"/>
                  </a:lnTo>
                  <a:lnTo>
                    <a:pt x="1112" y="1058"/>
                  </a:lnTo>
                  <a:lnTo>
                    <a:pt x="1133" y="1016"/>
                  </a:lnTo>
                  <a:lnTo>
                    <a:pt x="1153" y="1007"/>
                  </a:lnTo>
                  <a:lnTo>
                    <a:pt x="1166" y="1011"/>
                  </a:lnTo>
                  <a:lnTo>
                    <a:pt x="1166" y="1043"/>
                  </a:lnTo>
                  <a:lnTo>
                    <a:pt x="1179" y="1055"/>
                  </a:lnTo>
                  <a:lnTo>
                    <a:pt x="1212" y="1031"/>
                  </a:lnTo>
                  <a:lnTo>
                    <a:pt x="1224" y="1016"/>
                  </a:lnTo>
                  <a:lnTo>
                    <a:pt x="1238" y="1023"/>
                  </a:lnTo>
                  <a:lnTo>
                    <a:pt x="1254" y="1007"/>
                  </a:lnTo>
                  <a:lnTo>
                    <a:pt x="1287" y="1007"/>
                  </a:lnTo>
                  <a:lnTo>
                    <a:pt x="1297" y="996"/>
                  </a:lnTo>
                  <a:lnTo>
                    <a:pt x="1287" y="980"/>
                  </a:lnTo>
                  <a:lnTo>
                    <a:pt x="1313" y="957"/>
                  </a:lnTo>
                  <a:lnTo>
                    <a:pt x="1338" y="945"/>
                  </a:lnTo>
                  <a:lnTo>
                    <a:pt x="1385" y="987"/>
                  </a:lnTo>
                  <a:lnTo>
                    <a:pt x="1380" y="1007"/>
                  </a:lnTo>
                  <a:lnTo>
                    <a:pt x="1405" y="1038"/>
                  </a:lnTo>
                  <a:lnTo>
                    <a:pt x="1456" y="1043"/>
                  </a:lnTo>
                  <a:lnTo>
                    <a:pt x="1468" y="1019"/>
                  </a:lnTo>
                  <a:lnTo>
                    <a:pt x="1456" y="953"/>
                  </a:lnTo>
                  <a:lnTo>
                    <a:pt x="1468" y="941"/>
                  </a:lnTo>
                  <a:lnTo>
                    <a:pt x="1489" y="957"/>
                  </a:lnTo>
                  <a:lnTo>
                    <a:pt x="1514" y="987"/>
                  </a:lnTo>
                  <a:lnTo>
                    <a:pt x="1547" y="938"/>
                  </a:lnTo>
                  <a:lnTo>
                    <a:pt x="1564" y="933"/>
                  </a:lnTo>
                  <a:lnTo>
                    <a:pt x="1590" y="909"/>
                  </a:lnTo>
                  <a:lnTo>
                    <a:pt x="1602" y="909"/>
                  </a:lnTo>
                  <a:lnTo>
                    <a:pt x="1623" y="890"/>
                  </a:lnTo>
                  <a:lnTo>
                    <a:pt x="1636" y="890"/>
                  </a:lnTo>
                  <a:lnTo>
                    <a:pt x="1648" y="870"/>
                  </a:lnTo>
                  <a:lnTo>
                    <a:pt x="1678" y="870"/>
                  </a:lnTo>
                  <a:lnTo>
                    <a:pt x="1707" y="843"/>
                  </a:lnTo>
                  <a:lnTo>
                    <a:pt x="1724" y="831"/>
                  </a:lnTo>
                  <a:lnTo>
                    <a:pt x="1724" y="816"/>
                  </a:lnTo>
                  <a:lnTo>
                    <a:pt x="1699" y="804"/>
                  </a:lnTo>
                  <a:lnTo>
                    <a:pt x="1699" y="777"/>
                  </a:lnTo>
                  <a:lnTo>
                    <a:pt x="1657" y="726"/>
                  </a:lnTo>
                  <a:lnTo>
                    <a:pt x="1618" y="765"/>
                  </a:lnTo>
                  <a:lnTo>
                    <a:pt x="1606" y="757"/>
                  </a:lnTo>
                  <a:lnTo>
                    <a:pt x="1602" y="734"/>
                  </a:lnTo>
                  <a:lnTo>
                    <a:pt x="1585" y="714"/>
                  </a:lnTo>
                  <a:lnTo>
                    <a:pt x="1582" y="687"/>
                  </a:lnTo>
                  <a:lnTo>
                    <a:pt x="1582" y="660"/>
                  </a:lnTo>
                  <a:lnTo>
                    <a:pt x="1555" y="640"/>
                  </a:lnTo>
                  <a:lnTo>
                    <a:pt x="1552" y="633"/>
                  </a:lnTo>
                  <a:lnTo>
                    <a:pt x="1561" y="616"/>
                  </a:lnTo>
                  <a:lnTo>
                    <a:pt x="1610" y="628"/>
                  </a:lnTo>
                  <a:lnTo>
                    <a:pt x="1615" y="605"/>
                  </a:lnTo>
                  <a:lnTo>
                    <a:pt x="1632" y="586"/>
                  </a:lnTo>
                  <a:lnTo>
                    <a:pt x="1618" y="574"/>
                  </a:lnTo>
                  <a:lnTo>
                    <a:pt x="1623" y="554"/>
                  </a:lnTo>
                  <a:lnTo>
                    <a:pt x="1648" y="543"/>
                  </a:lnTo>
                  <a:lnTo>
                    <a:pt x="1653" y="535"/>
                  </a:lnTo>
                  <a:lnTo>
                    <a:pt x="1648" y="527"/>
                  </a:lnTo>
                  <a:lnTo>
                    <a:pt x="1623" y="535"/>
                  </a:lnTo>
                  <a:lnTo>
                    <a:pt x="1574" y="503"/>
                  </a:lnTo>
                  <a:lnTo>
                    <a:pt x="1569" y="492"/>
                  </a:lnTo>
                  <a:lnTo>
                    <a:pt x="1594" y="464"/>
                  </a:lnTo>
                  <a:lnTo>
                    <a:pt x="1645" y="394"/>
                  </a:lnTo>
                  <a:lnTo>
                    <a:pt x="1648" y="386"/>
                  </a:lnTo>
                  <a:lnTo>
                    <a:pt x="1657" y="386"/>
                  </a:lnTo>
                  <a:lnTo>
                    <a:pt x="1673" y="406"/>
                  </a:lnTo>
                  <a:lnTo>
                    <a:pt x="1678" y="410"/>
                  </a:lnTo>
                  <a:lnTo>
                    <a:pt x="1678" y="320"/>
                  </a:lnTo>
                  <a:lnTo>
                    <a:pt x="1695" y="313"/>
                  </a:lnTo>
                  <a:lnTo>
                    <a:pt x="1695" y="281"/>
                  </a:lnTo>
                  <a:lnTo>
                    <a:pt x="1689" y="226"/>
                  </a:lnTo>
                  <a:lnTo>
                    <a:pt x="1711" y="148"/>
                  </a:lnTo>
                  <a:lnTo>
                    <a:pt x="1648" y="109"/>
                  </a:lnTo>
                  <a:lnTo>
                    <a:pt x="1602" y="144"/>
                  </a:lnTo>
                  <a:lnTo>
                    <a:pt x="1577" y="148"/>
                  </a:lnTo>
                  <a:lnTo>
                    <a:pt x="1569" y="160"/>
                  </a:lnTo>
                  <a:lnTo>
                    <a:pt x="1527" y="152"/>
                  </a:lnTo>
                  <a:lnTo>
                    <a:pt x="1506" y="132"/>
                  </a:lnTo>
                  <a:lnTo>
                    <a:pt x="1493" y="98"/>
                  </a:lnTo>
                  <a:lnTo>
                    <a:pt x="1498" y="86"/>
                  </a:lnTo>
                  <a:lnTo>
                    <a:pt x="1464" y="66"/>
                  </a:lnTo>
                  <a:lnTo>
                    <a:pt x="1448" y="93"/>
                  </a:lnTo>
                  <a:lnTo>
                    <a:pt x="1413" y="74"/>
                  </a:lnTo>
                  <a:lnTo>
                    <a:pt x="1405" y="69"/>
                  </a:lnTo>
                  <a:lnTo>
                    <a:pt x="1427" y="20"/>
                  </a:lnTo>
                  <a:lnTo>
                    <a:pt x="1409" y="0"/>
                  </a:lnTo>
                  <a:lnTo>
                    <a:pt x="1396" y="0"/>
                  </a:lnTo>
                  <a:lnTo>
                    <a:pt x="1359" y="23"/>
                  </a:lnTo>
                  <a:lnTo>
                    <a:pt x="1330" y="66"/>
                  </a:lnTo>
                  <a:lnTo>
                    <a:pt x="1342" y="69"/>
                  </a:lnTo>
                  <a:lnTo>
                    <a:pt x="1364" y="74"/>
                  </a:lnTo>
                  <a:lnTo>
                    <a:pt x="1380" y="117"/>
                  </a:lnTo>
                  <a:lnTo>
                    <a:pt x="1372" y="132"/>
                  </a:lnTo>
                  <a:lnTo>
                    <a:pt x="1354" y="160"/>
                  </a:lnTo>
                  <a:lnTo>
                    <a:pt x="1322" y="269"/>
                  </a:lnTo>
                  <a:lnTo>
                    <a:pt x="1333" y="289"/>
                  </a:lnTo>
                  <a:lnTo>
                    <a:pt x="1325" y="304"/>
                  </a:lnTo>
                  <a:lnTo>
                    <a:pt x="1250" y="355"/>
                  </a:lnTo>
                  <a:lnTo>
                    <a:pt x="1207" y="352"/>
                  </a:lnTo>
                  <a:lnTo>
                    <a:pt x="1187" y="343"/>
                  </a:lnTo>
                  <a:lnTo>
                    <a:pt x="1183" y="352"/>
                  </a:lnTo>
                  <a:lnTo>
                    <a:pt x="1149" y="476"/>
                  </a:lnTo>
                  <a:lnTo>
                    <a:pt x="1133" y="492"/>
                  </a:lnTo>
                  <a:lnTo>
                    <a:pt x="1141" y="511"/>
                  </a:lnTo>
                  <a:lnTo>
                    <a:pt x="1163" y="527"/>
                  </a:lnTo>
                  <a:lnTo>
                    <a:pt x="1196" y="511"/>
                  </a:lnTo>
                  <a:lnTo>
                    <a:pt x="1250" y="515"/>
                  </a:lnTo>
                  <a:lnTo>
                    <a:pt x="1267" y="492"/>
                  </a:lnTo>
                  <a:lnTo>
                    <a:pt x="1297" y="484"/>
                  </a:lnTo>
                  <a:lnTo>
                    <a:pt x="1350" y="503"/>
                  </a:lnTo>
                  <a:lnTo>
                    <a:pt x="1417" y="566"/>
                  </a:lnTo>
                  <a:lnTo>
                    <a:pt x="1417" y="582"/>
                  </a:lnTo>
                  <a:lnTo>
                    <a:pt x="1401" y="589"/>
                  </a:lnTo>
                  <a:lnTo>
                    <a:pt x="1325" y="594"/>
                  </a:lnTo>
                  <a:lnTo>
                    <a:pt x="1301" y="613"/>
                  </a:lnTo>
                  <a:lnTo>
                    <a:pt x="1279" y="609"/>
                  </a:lnTo>
                  <a:lnTo>
                    <a:pt x="1267" y="633"/>
                  </a:lnTo>
                  <a:lnTo>
                    <a:pt x="1229" y="636"/>
                  </a:lnTo>
                  <a:lnTo>
                    <a:pt x="1204" y="672"/>
                  </a:lnTo>
                  <a:lnTo>
                    <a:pt x="1199" y="694"/>
                  </a:lnTo>
                  <a:lnTo>
                    <a:pt x="1149" y="726"/>
                  </a:lnTo>
                  <a:lnTo>
                    <a:pt x="1116" y="730"/>
                  </a:lnTo>
                  <a:lnTo>
                    <a:pt x="1078" y="777"/>
                  </a:lnTo>
                  <a:lnTo>
                    <a:pt x="1045" y="796"/>
                  </a:lnTo>
                  <a:lnTo>
                    <a:pt x="977" y="781"/>
                  </a:lnTo>
                  <a:lnTo>
                    <a:pt x="955" y="773"/>
                  </a:lnTo>
                  <a:lnTo>
                    <a:pt x="931" y="796"/>
                  </a:lnTo>
                  <a:lnTo>
                    <a:pt x="919" y="840"/>
                  </a:lnTo>
                  <a:lnTo>
                    <a:pt x="955" y="890"/>
                  </a:lnTo>
                  <a:lnTo>
                    <a:pt x="931" y="914"/>
                  </a:lnTo>
                  <a:lnTo>
                    <a:pt x="898" y="929"/>
                  </a:lnTo>
                  <a:lnTo>
                    <a:pt x="851" y="987"/>
                  </a:lnTo>
                  <a:lnTo>
                    <a:pt x="788" y="1011"/>
                  </a:lnTo>
                  <a:lnTo>
                    <a:pt x="683" y="1023"/>
                  </a:lnTo>
                  <a:lnTo>
                    <a:pt x="671" y="1019"/>
                  </a:lnTo>
                  <a:lnTo>
                    <a:pt x="549" y="1066"/>
                  </a:lnTo>
                  <a:lnTo>
                    <a:pt x="494" y="1101"/>
                  </a:lnTo>
                  <a:lnTo>
                    <a:pt x="478" y="1094"/>
                  </a:lnTo>
                  <a:lnTo>
                    <a:pt x="473" y="1077"/>
                  </a:lnTo>
                  <a:lnTo>
                    <a:pt x="402" y="1074"/>
                  </a:lnTo>
                  <a:lnTo>
                    <a:pt x="319" y="1050"/>
                  </a:lnTo>
                  <a:lnTo>
                    <a:pt x="293" y="1023"/>
                  </a:lnTo>
                  <a:lnTo>
                    <a:pt x="172" y="1011"/>
                  </a:lnTo>
                  <a:lnTo>
                    <a:pt x="151" y="1019"/>
                  </a:lnTo>
                  <a:lnTo>
                    <a:pt x="0" y="1007"/>
                  </a:lnTo>
                  <a:lnTo>
                    <a:pt x="0" y="1026"/>
                  </a:lnTo>
                  <a:lnTo>
                    <a:pt x="9" y="1058"/>
                  </a:lnTo>
                  <a:lnTo>
                    <a:pt x="4" y="1113"/>
                  </a:lnTo>
                  <a:lnTo>
                    <a:pt x="46" y="1172"/>
                  </a:lnTo>
                  <a:lnTo>
                    <a:pt x="67" y="1183"/>
                  </a:lnTo>
                  <a:lnTo>
                    <a:pt x="101" y="1160"/>
                  </a:lnTo>
                  <a:lnTo>
                    <a:pt x="172" y="1160"/>
                  </a:lnTo>
                  <a:lnTo>
                    <a:pt x="193" y="1163"/>
                  </a:lnTo>
                  <a:lnTo>
                    <a:pt x="201" y="1179"/>
                  </a:lnTo>
                  <a:lnTo>
                    <a:pt x="193" y="1195"/>
                  </a:lnTo>
                  <a:lnTo>
                    <a:pt x="155" y="1226"/>
                  </a:lnTo>
                  <a:lnTo>
                    <a:pt x="159" y="1241"/>
                  </a:lnTo>
                  <a:lnTo>
                    <a:pt x="206" y="1273"/>
                  </a:lnTo>
                  <a:lnTo>
                    <a:pt x="222" y="1273"/>
                  </a:lnTo>
                  <a:lnTo>
                    <a:pt x="226" y="1280"/>
                  </a:lnTo>
                  <a:lnTo>
                    <a:pt x="222" y="1292"/>
                  </a:lnTo>
                  <a:lnTo>
                    <a:pt x="251" y="1316"/>
                  </a:lnTo>
                  <a:lnTo>
                    <a:pt x="319" y="1324"/>
                  </a:lnTo>
                  <a:lnTo>
                    <a:pt x="352" y="1316"/>
                  </a:lnTo>
                  <a:lnTo>
                    <a:pt x="390" y="1280"/>
                  </a:lnTo>
                  <a:lnTo>
                    <a:pt x="441" y="1285"/>
                  </a:lnTo>
                  <a:lnTo>
                    <a:pt x="462" y="1312"/>
                  </a:lnTo>
                  <a:lnTo>
                    <a:pt x="449" y="1336"/>
                  </a:lnTo>
                  <a:lnTo>
                    <a:pt x="453" y="1351"/>
                  </a:lnTo>
                  <a:lnTo>
                    <a:pt x="423" y="1367"/>
                  </a:lnTo>
                  <a:lnTo>
                    <a:pt x="415" y="1382"/>
                  </a:lnTo>
                  <a:lnTo>
                    <a:pt x="420" y="1414"/>
                  </a:lnTo>
                  <a:lnTo>
                    <a:pt x="465" y="1441"/>
                  </a:lnTo>
                  <a:lnTo>
                    <a:pt x="483" y="1437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76" name="Freeform 46"/>
            <p:cNvSpPr/>
            <p:nvPr/>
          </p:nvSpPr>
          <p:spPr bwMode="auto">
            <a:xfrm>
              <a:off x="6426208" y="4791074"/>
              <a:ext cx="168275" cy="482601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36" y="55"/>
                </a:cxn>
                <a:cxn ang="0">
                  <a:pos x="21" y="78"/>
                </a:cxn>
                <a:cxn ang="0">
                  <a:pos x="6" y="101"/>
                </a:cxn>
                <a:cxn ang="0">
                  <a:pos x="6" y="125"/>
                </a:cxn>
                <a:cxn ang="0">
                  <a:pos x="0" y="148"/>
                </a:cxn>
                <a:cxn ang="0">
                  <a:pos x="0" y="179"/>
                </a:cxn>
                <a:cxn ang="0">
                  <a:pos x="0" y="211"/>
                </a:cxn>
                <a:cxn ang="0">
                  <a:pos x="0" y="234"/>
                </a:cxn>
                <a:cxn ang="0">
                  <a:pos x="0" y="257"/>
                </a:cxn>
                <a:cxn ang="0">
                  <a:pos x="21" y="281"/>
                </a:cxn>
                <a:cxn ang="0">
                  <a:pos x="36" y="304"/>
                </a:cxn>
                <a:cxn ang="0">
                  <a:pos x="59" y="312"/>
                </a:cxn>
                <a:cxn ang="0">
                  <a:pos x="66" y="289"/>
                </a:cxn>
                <a:cxn ang="0">
                  <a:pos x="66" y="265"/>
                </a:cxn>
                <a:cxn ang="0">
                  <a:pos x="81" y="242"/>
                </a:cxn>
                <a:cxn ang="0">
                  <a:pos x="96" y="218"/>
                </a:cxn>
                <a:cxn ang="0">
                  <a:pos x="111" y="195"/>
                </a:cxn>
                <a:cxn ang="0">
                  <a:pos x="111" y="172"/>
                </a:cxn>
                <a:cxn ang="0">
                  <a:pos x="111" y="148"/>
                </a:cxn>
                <a:cxn ang="0">
                  <a:pos x="111" y="125"/>
                </a:cxn>
                <a:cxn ang="0">
                  <a:pos x="111" y="101"/>
                </a:cxn>
                <a:cxn ang="0">
                  <a:pos x="111" y="78"/>
                </a:cxn>
                <a:cxn ang="0">
                  <a:pos x="111" y="55"/>
                </a:cxn>
                <a:cxn ang="0">
                  <a:pos x="89" y="39"/>
                </a:cxn>
                <a:cxn ang="0">
                  <a:pos x="81" y="8"/>
                </a:cxn>
                <a:cxn ang="0">
                  <a:pos x="59" y="0"/>
                </a:cxn>
              </a:cxnLst>
              <a:rect l="0" t="0" r="r" b="b"/>
              <a:pathLst>
                <a:path w="112" h="313">
                  <a:moveTo>
                    <a:pt x="59" y="0"/>
                  </a:moveTo>
                  <a:lnTo>
                    <a:pt x="36" y="55"/>
                  </a:lnTo>
                  <a:lnTo>
                    <a:pt x="21" y="78"/>
                  </a:lnTo>
                  <a:lnTo>
                    <a:pt x="6" y="101"/>
                  </a:lnTo>
                  <a:lnTo>
                    <a:pt x="6" y="125"/>
                  </a:lnTo>
                  <a:lnTo>
                    <a:pt x="0" y="148"/>
                  </a:lnTo>
                  <a:lnTo>
                    <a:pt x="0" y="179"/>
                  </a:lnTo>
                  <a:lnTo>
                    <a:pt x="0" y="211"/>
                  </a:lnTo>
                  <a:lnTo>
                    <a:pt x="0" y="234"/>
                  </a:lnTo>
                  <a:lnTo>
                    <a:pt x="0" y="257"/>
                  </a:lnTo>
                  <a:lnTo>
                    <a:pt x="21" y="281"/>
                  </a:lnTo>
                  <a:lnTo>
                    <a:pt x="36" y="304"/>
                  </a:lnTo>
                  <a:lnTo>
                    <a:pt x="59" y="312"/>
                  </a:lnTo>
                  <a:lnTo>
                    <a:pt x="66" y="289"/>
                  </a:lnTo>
                  <a:lnTo>
                    <a:pt x="66" y="265"/>
                  </a:lnTo>
                  <a:lnTo>
                    <a:pt x="81" y="242"/>
                  </a:lnTo>
                  <a:lnTo>
                    <a:pt x="96" y="218"/>
                  </a:lnTo>
                  <a:lnTo>
                    <a:pt x="111" y="195"/>
                  </a:lnTo>
                  <a:lnTo>
                    <a:pt x="111" y="172"/>
                  </a:lnTo>
                  <a:lnTo>
                    <a:pt x="111" y="148"/>
                  </a:lnTo>
                  <a:lnTo>
                    <a:pt x="111" y="125"/>
                  </a:lnTo>
                  <a:lnTo>
                    <a:pt x="111" y="101"/>
                  </a:lnTo>
                  <a:lnTo>
                    <a:pt x="111" y="78"/>
                  </a:lnTo>
                  <a:lnTo>
                    <a:pt x="111" y="55"/>
                  </a:lnTo>
                  <a:lnTo>
                    <a:pt x="89" y="39"/>
                  </a:lnTo>
                  <a:lnTo>
                    <a:pt x="81" y="8"/>
                  </a:lnTo>
                  <a:lnTo>
                    <a:pt x="59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77" name="Freeform 47"/>
            <p:cNvSpPr/>
            <p:nvPr/>
          </p:nvSpPr>
          <p:spPr bwMode="auto">
            <a:xfrm>
              <a:off x="5141920" y="2878139"/>
              <a:ext cx="409576" cy="795337"/>
            </a:xfrm>
            <a:custGeom>
              <a:avLst/>
              <a:gdLst/>
              <a:ahLst/>
              <a:cxnLst>
                <a:cxn ang="0">
                  <a:pos x="20" y="515"/>
                </a:cxn>
                <a:cxn ang="0">
                  <a:pos x="75" y="499"/>
                </a:cxn>
                <a:cxn ang="0">
                  <a:pos x="150" y="452"/>
                </a:cxn>
                <a:cxn ang="0">
                  <a:pos x="200" y="440"/>
                </a:cxn>
                <a:cxn ang="0">
                  <a:pos x="238" y="413"/>
                </a:cxn>
                <a:cxn ang="0">
                  <a:pos x="243" y="351"/>
                </a:cxn>
                <a:cxn ang="0">
                  <a:pos x="224" y="332"/>
                </a:cxn>
                <a:cxn ang="0">
                  <a:pos x="229" y="312"/>
                </a:cxn>
                <a:cxn ang="0">
                  <a:pos x="243" y="293"/>
                </a:cxn>
                <a:cxn ang="0">
                  <a:pos x="246" y="269"/>
                </a:cxn>
                <a:cxn ang="0">
                  <a:pos x="259" y="249"/>
                </a:cxn>
                <a:cxn ang="0">
                  <a:pos x="238" y="210"/>
                </a:cxn>
                <a:cxn ang="0">
                  <a:pos x="213" y="183"/>
                </a:cxn>
                <a:cxn ang="0">
                  <a:pos x="224" y="132"/>
                </a:cxn>
                <a:cxn ang="0">
                  <a:pos x="263" y="113"/>
                </a:cxn>
                <a:cxn ang="0">
                  <a:pos x="267" y="81"/>
                </a:cxn>
                <a:cxn ang="0">
                  <a:pos x="255" y="54"/>
                </a:cxn>
                <a:cxn ang="0">
                  <a:pos x="255" y="20"/>
                </a:cxn>
                <a:cxn ang="0">
                  <a:pos x="229" y="0"/>
                </a:cxn>
                <a:cxn ang="0">
                  <a:pos x="180" y="23"/>
                </a:cxn>
                <a:cxn ang="0">
                  <a:pos x="172" y="15"/>
                </a:cxn>
                <a:cxn ang="0">
                  <a:pos x="141" y="35"/>
                </a:cxn>
                <a:cxn ang="0">
                  <a:pos x="120" y="35"/>
                </a:cxn>
                <a:cxn ang="0">
                  <a:pos x="75" y="93"/>
                </a:cxn>
                <a:cxn ang="0">
                  <a:pos x="62" y="93"/>
                </a:cxn>
                <a:cxn ang="0">
                  <a:pos x="37" y="113"/>
                </a:cxn>
                <a:cxn ang="0">
                  <a:pos x="42" y="140"/>
                </a:cxn>
                <a:cxn ang="0">
                  <a:pos x="28" y="159"/>
                </a:cxn>
                <a:cxn ang="0">
                  <a:pos x="25" y="191"/>
                </a:cxn>
                <a:cxn ang="0">
                  <a:pos x="4" y="222"/>
                </a:cxn>
                <a:cxn ang="0">
                  <a:pos x="25" y="269"/>
                </a:cxn>
                <a:cxn ang="0">
                  <a:pos x="20" y="293"/>
                </a:cxn>
                <a:cxn ang="0">
                  <a:pos x="0" y="324"/>
                </a:cxn>
                <a:cxn ang="0">
                  <a:pos x="25" y="433"/>
                </a:cxn>
                <a:cxn ang="0">
                  <a:pos x="7" y="491"/>
                </a:cxn>
                <a:cxn ang="0">
                  <a:pos x="20" y="515"/>
                </a:cxn>
              </a:cxnLst>
              <a:rect l="0" t="0" r="r" b="b"/>
              <a:pathLst>
                <a:path w="268" h="516">
                  <a:moveTo>
                    <a:pt x="20" y="515"/>
                  </a:moveTo>
                  <a:lnTo>
                    <a:pt x="75" y="499"/>
                  </a:lnTo>
                  <a:lnTo>
                    <a:pt x="150" y="452"/>
                  </a:lnTo>
                  <a:lnTo>
                    <a:pt x="200" y="440"/>
                  </a:lnTo>
                  <a:lnTo>
                    <a:pt x="238" y="413"/>
                  </a:lnTo>
                  <a:lnTo>
                    <a:pt x="243" y="351"/>
                  </a:lnTo>
                  <a:lnTo>
                    <a:pt x="224" y="332"/>
                  </a:lnTo>
                  <a:lnTo>
                    <a:pt x="229" y="312"/>
                  </a:lnTo>
                  <a:lnTo>
                    <a:pt x="243" y="293"/>
                  </a:lnTo>
                  <a:lnTo>
                    <a:pt x="246" y="269"/>
                  </a:lnTo>
                  <a:lnTo>
                    <a:pt x="259" y="249"/>
                  </a:lnTo>
                  <a:lnTo>
                    <a:pt x="238" y="210"/>
                  </a:lnTo>
                  <a:lnTo>
                    <a:pt x="213" y="183"/>
                  </a:lnTo>
                  <a:lnTo>
                    <a:pt x="224" y="132"/>
                  </a:lnTo>
                  <a:lnTo>
                    <a:pt x="263" y="113"/>
                  </a:lnTo>
                  <a:lnTo>
                    <a:pt x="267" y="81"/>
                  </a:lnTo>
                  <a:lnTo>
                    <a:pt x="255" y="54"/>
                  </a:lnTo>
                  <a:lnTo>
                    <a:pt x="255" y="20"/>
                  </a:lnTo>
                  <a:lnTo>
                    <a:pt x="229" y="0"/>
                  </a:lnTo>
                  <a:lnTo>
                    <a:pt x="180" y="23"/>
                  </a:lnTo>
                  <a:lnTo>
                    <a:pt x="172" y="15"/>
                  </a:lnTo>
                  <a:lnTo>
                    <a:pt x="141" y="35"/>
                  </a:lnTo>
                  <a:lnTo>
                    <a:pt x="120" y="35"/>
                  </a:lnTo>
                  <a:lnTo>
                    <a:pt x="75" y="93"/>
                  </a:lnTo>
                  <a:lnTo>
                    <a:pt x="62" y="93"/>
                  </a:lnTo>
                  <a:lnTo>
                    <a:pt x="37" y="113"/>
                  </a:lnTo>
                  <a:lnTo>
                    <a:pt x="42" y="140"/>
                  </a:lnTo>
                  <a:lnTo>
                    <a:pt x="28" y="159"/>
                  </a:lnTo>
                  <a:lnTo>
                    <a:pt x="25" y="191"/>
                  </a:lnTo>
                  <a:lnTo>
                    <a:pt x="4" y="222"/>
                  </a:lnTo>
                  <a:lnTo>
                    <a:pt x="25" y="269"/>
                  </a:lnTo>
                  <a:lnTo>
                    <a:pt x="20" y="293"/>
                  </a:lnTo>
                  <a:lnTo>
                    <a:pt x="0" y="324"/>
                  </a:lnTo>
                  <a:lnTo>
                    <a:pt x="25" y="433"/>
                  </a:lnTo>
                  <a:lnTo>
                    <a:pt x="7" y="491"/>
                  </a:lnTo>
                  <a:lnTo>
                    <a:pt x="20" y="515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cxnSp>
          <p:nvCxnSpPr>
            <p:cNvPr id="78" name="AutoShape 48"/>
            <p:cNvCxnSpPr>
              <a:cxnSpLocks noChangeShapeType="1"/>
            </p:cNvCxnSpPr>
            <p:nvPr/>
          </p:nvCxnSpPr>
          <p:spPr bwMode="auto">
            <a:xfrm>
              <a:off x="6540509" y="5268911"/>
              <a:ext cx="0" cy="0"/>
            </a:xfrm>
            <a:prstGeom prst="straightConnector1">
              <a:avLst/>
            </a:prstGeom>
            <a:grpFill/>
            <a:ln w="9525">
              <a:solidFill>
                <a:schemeClr val="bg1"/>
              </a:solidFill>
              <a:round/>
            </a:ln>
            <a:effectLst/>
          </p:spPr>
        </p:cxnSp>
        <p:sp>
          <p:nvSpPr>
            <p:cNvPr id="79" name="Freeform 49"/>
            <p:cNvSpPr/>
            <p:nvPr/>
          </p:nvSpPr>
          <p:spPr bwMode="auto">
            <a:xfrm>
              <a:off x="4610106" y="3992561"/>
              <a:ext cx="571500" cy="514350"/>
            </a:xfrm>
            <a:custGeom>
              <a:avLst/>
              <a:gdLst/>
              <a:ahLst/>
              <a:cxnLst>
                <a:cxn ang="0">
                  <a:pos x="12" y="248"/>
                </a:cxn>
                <a:cxn ang="0">
                  <a:pos x="63" y="287"/>
                </a:cxn>
                <a:cxn ang="0">
                  <a:pos x="32" y="263"/>
                </a:cxn>
                <a:cxn ang="0">
                  <a:pos x="12" y="242"/>
                </a:cxn>
                <a:cxn ang="0">
                  <a:pos x="6" y="212"/>
                </a:cxn>
                <a:cxn ang="0">
                  <a:pos x="0" y="188"/>
                </a:cxn>
                <a:cxn ang="0">
                  <a:pos x="27" y="182"/>
                </a:cxn>
                <a:cxn ang="0">
                  <a:pos x="60" y="182"/>
                </a:cxn>
                <a:cxn ang="0">
                  <a:pos x="66" y="173"/>
                </a:cxn>
                <a:cxn ang="0">
                  <a:pos x="90" y="170"/>
                </a:cxn>
                <a:cxn ang="0">
                  <a:pos x="117" y="140"/>
                </a:cxn>
                <a:cxn ang="0">
                  <a:pos x="129" y="131"/>
                </a:cxn>
                <a:cxn ang="0">
                  <a:pos x="153" y="125"/>
                </a:cxn>
                <a:cxn ang="0">
                  <a:pos x="171" y="104"/>
                </a:cxn>
                <a:cxn ang="0">
                  <a:pos x="201" y="98"/>
                </a:cxn>
                <a:cxn ang="0">
                  <a:pos x="201" y="71"/>
                </a:cxn>
                <a:cxn ang="0">
                  <a:pos x="216" y="41"/>
                </a:cxn>
                <a:cxn ang="0">
                  <a:pos x="222" y="17"/>
                </a:cxn>
                <a:cxn ang="0">
                  <a:pos x="226" y="0"/>
                </a:cxn>
                <a:cxn ang="0">
                  <a:pos x="279" y="19"/>
                </a:cxn>
                <a:cxn ang="0">
                  <a:pos x="290" y="34"/>
                </a:cxn>
                <a:cxn ang="0">
                  <a:pos x="319" y="27"/>
                </a:cxn>
                <a:cxn ang="0">
                  <a:pos x="335" y="31"/>
                </a:cxn>
                <a:cxn ang="0">
                  <a:pos x="355" y="50"/>
                </a:cxn>
                <a:cxn ang="0">
                  <a:pos x="360" y="91"/>
                </a:cxn>
                <a:cxn ang="0">
                  <a:pos x="355" y="107"/>
                </a:cxn>
                <a:cxn ang="0">
                  <a:pos x="343" y="103"/>
                </a:cxn>
                <a:cxn ang="0">
                  <a:pos x="310" y="129"/>
                </a:cxn>
                <a:cxn ang="0">
                  <a:pos x="254" y="138"/>
                </a:cxn>
                <a:cxn ang="0">
                  <a:pos x="239" y="153"/>
                </a:cxn>
                <a:cxn ang="0">
                  <a:pos x="249" y="167"/>
                </a:cxn>
                <a:cxn ang="0">
                  <a:pos x="254" y="198"/>
                </a:cxn>
                <a:cxn ang="0">
                  <a:pos x="267" y="203"/>
                </a:cxn>
                <a:cxn ang="0">
                  <a:pos x="307" y="248"/>
                </a:cxn>
                <a:cxn ang="0">
                  <a:pos x="310" y="309"/>
                </a:cxn>
                <a:cxn ang="0">
                  <a:pos x="282" y="324"/>
                </a:cxn>
                <a:cxn ang="0">
                  <a:pos x="263" y="305"/>
                </a:cxn>
                <a:cxn ang="0">
                  <a:pos x="239" y="274"/>
                </a:cxn>
                <a:cxn ang="0">
                  <a:pos x="239" y="259"/>
                </a:cxn>
                <a:cxn ang="0">
                  <a:pos x="222" y="255"/>
                </a:cxn>
                <a:cxn ang="0">
                  <a:pos x="206" y="263"/>
                </a:cxn>
                <a:cxn ang="0">
                  <a:pos x="174" y="248"/>
                </a:cxn>
                <a:cxn ang="0">
                  <a:pos x="162" y="279"/>
                </a:cxn>
                <a:cxn ang="0">
                  <a:pos x="139" y="282"/>
                </a:cxn>
                <a:cxn ang="0">
                  <a:pos x="118" y="309"/>
                </a:cxn>
                <a:cxn ang="0">
                  <a:pos x="109" y="301"/>
                </a:cxn>
                <a:cxn ang="0">
                  <a:pos x="89" y="309"/>
                </a:cxn>
                <a:cxn ang="0">
                  <a:pos x="66" y="293"/>
                </a:cxn>
                <a:cxn ang="0">
                  <a:pos x="12" y="248"/>
                </a:cxn>
              </a:cxnLst>
              <a:rect l="0" t="0" r="r" b="b"/>
              <a:pathLst>
                <a:path w="360" h="324">
                  <a:moveTo>
                    <a:pt x="12" y="248"/>
                  </a:moveTo>
                  <a:lnTo>
                    <a:pt x="63" y="287"/>
                  </a:lnTo>
                  <a:lnTo>
                    <a:pt x="32" y="263"/>
                  </a:lnTo>
                  <a:lnTo>
                    <a:pt x="12" y="242"/>
                  </a:lnTo>
                  <a:lnTo>
                    <a:pt x="6" y="212"/>
                  </a:lnTo>
                  <a:lnTo>
                    <a:pt x="0" y="188"/>
                  </a:lnTo>
                  <a:lnTo>
                    <a:pt x="27" y="182"/>
                  </a:lnTo>
                  <a:lnTo>
                    <a:pt x="60" y="182"/>
                  </a:lnTo>
                  <a:lnTo>
                    <a:pt x="66" y="173"/>
                  </a:lnTo>
                  <a:lnTo>
                    <a:pt x="90" y="170"/>
                  </a:lnTo>
                  <a:lnTo>
                    <a:pt x="117" y="140"/>
                  </a:lnTo>
                  <a:lnTo>
                    <a:pt x="129" y="131"/>
                  </a:lnTo>
                  <a:lnTo>
                    <a:pt x="153" y="125"/>
                  </a:lnTo>
                  <a:lnTo>
                    <a:pt x="171" y="104"/>
                  </a:lnTo>
                  <a:lnTo>
                    <a:pt x="201" y="98"/>
                  </a:lnTo>
                  <a:lnTo>
                    <a:pt x="201" y="71"/>
                  </a:lnTo>
                  <a:lnTo>
                    <a:pt x="216" y="41"/>
                  </a:lnTo>
                  <a:lnTo>
                    <a:pt x="222" y="17"/>
                  </a:lnTo>
                  <a:lnTo>
                    <a:pt x="226" y="0"/>
                  </a:lnTo>
                  <a:lnTo>
                    <a:pt x="279" y="19"/>
                  </a:lnTo>
                  <a:lnTo>
                    <a:pt x="290" y="34"/>
                  </a:lnTo>
                  <a:lnTo>
                    <a:pt x="319" y="27"/>
                  </a:lnTo>
                  <a:lnTo>
                    <a:pt x="335" y="31"/>
                  </a:lnTo>
                  <a:lnTo>
                    <a:pt x="355" y="50"/>
                  </a:lnTo>
                  <a:lnTo>
                    <a:pt x="360" y="91"/>
                  </a:lnTo>
                  <a:lnTo>
                    <a:pt x="355" y="107"/>
                  </a:lnTo>
                  <a:lnTo>
                    <a:pt x="343" y="103"/>
                  </a:lnTo>
                  <a:lnTo>
                    <a:pt x="310" y="129"/>
                  </a:lnTo>
                  <a:lnTo>
                    <a:pt x="254" y="138"/>
                  </a:lnTo>
                  <a:lnTo>
                    <a:pt x="239" y="153"/>
                  </a:lnTo>
                  <a:lnTo>
                    <a:pt x="249" y="167"/>
                  </a:lnTo>
                  <a:lnTo>
                    <a:pt x="254" y="198"/>
                  </a:lnTo>
                  <a:lnTo>
                    <a:pt x="267" y="203"/>
                  </a:lnTo>
                  <a:lnTo>
                    <a:pt x="307" y="248"/>
                  </a:lnTo>
                  <a:lnTo>
                    <a:pt x="310" y="309"/>
                  </a:lnTo>
                  <a:lnTo>
                    <a:pt x="282" y="324"/>
                  </a:lnTo>
                  <a:lnTo>
                    <a:pt x="263" y="305"/>
                  </a:lnTo>
                  <a:lnTo>
                    <a:pt x="239" y="274"/>
                  </a:lnTo>
                  <a:lnTo>
                    <a:pt x="239" y="259"/>
                  </a:lnTo>
                  <a:lnTo>
                    <a:pt x="222" y="255"/>
                  </a:lnTo>
                  <a:lnTo>
                    <a:pt x="206" y="263"/>
                  </a:lnTo>
                  <a:lnTo>
                    <a:pt x="174" y="248"/>
                  </a:lnTo>
                  <a:lnTo>
                    <a:pt x="162" y="279"/>
                  </a:lnTo>
                  <a:lnTo>
                    <a:pt x="139" y="282"/>
                  </a:lnTo>
                  <a:lnTo>
                    <a:pt x="118" y="309"/>
                  </a:lnTo>
                  <a:lnTo>
                    <a:pt x="109" y="301"/>
                  </a:lnTo>
                  <a:lnTo>
                    <a:pt x="89" y="309"/>
                  </a:lnTo>
                  <a:lnTo>
                    <a:pt x="66" y="293"/>
                  </a:lnTo>
                  <a:lnTo>
                    <a:pt x="12" y="248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  <p:sp>
          <p:nvSpPr>
            <p:cNvPr id="80" name="Freeform 50"/>
            <p:cNvSpPr/>
            <p:nvPr/>
          </p:nvSpPr>
          <p:spPr bwMode="auto">
            <a:xfrm>
              <a:off x="5778500" y="2882900"/>
              <a:ext cx="179389" cy="203199"/>
            </a:xfrm>
            <a:custGeom>
              <a:avLst/>
              <a:gdLst/>
              <a:ahLst/>
              <a:cxnLst>
                <a:cxn ang="0">
                  <a:pos x="88" y="100"/>
                </a:cxn>
                <a:cxn ang="0">
                  <a:pos x="77" y="116"/>
                </a:cxn>
                <a:cxn ang="0">
                  <a:pos x="56" y="128"/>
                </a:cxn>
                <a:cxn ang="0">
                  <a:pos x="16" y="116"/>
                </a:cxn>
                <a:cxn ang="0">
                  <a:pos x="16" y="109"/>
                </a:cxn>
                <a:cxn ang="0">
                  <a:pos x="16" y="48"/>
                </a:cxn>
                <a:cxn ang="0">
                  <a:pos x="0" y="14"/>
                </a:cxn>
                <a:cxn ang="0">
                  <a:pos x="38" y="0"/>
                </a:cxn>
                <a:cxn ang="0">
                  <a:pos x="56" y="2"/>
                </a:cxn>
                <a:cxn ang="0">
                  <a:pos x="65" y="21"/>
                </a:cxn>
                <a:cxn ang="0">
                  <a:pos x="60" y="32"/>
                </a:cxn>
                <a:cxn ang="0">
                  <a:pos x="89" y="52"/>
                </a:cxn>
                <a:cxn ang="0">
                  <a:pos x="94" y="66"/>
                </a:cxn>
                <a:cxn ang="0">
                  <a:pos x="113" y="74"/>
                </a:cxn>
                <a:cxn ang="0">
                  <a:pos x="88" y="100"/>
                </a:cxn>
              </a:cxnLst>
              <a:rect l="0" t="0" r="r" b="b"/>
              <a:pathLst>
                <a:path w="113" h="128">
                  <a:moveTo>
                    <a:pt x="88" y="100"/>
                  </a:moveTo>
                  <a:lnTo>
                    <a:pt x="77" y="116"/>
                  </a:lnTo>
                  <a:lnTo>
                    <a:pt x="56" y="128"/>
                  </a:lnTo>
                  <a:lnTo>
                    <a:pt x="16" y="116"/>
                  </a:lnTo>
                  <a:lnTo>
                    <a:pt x="16" y="109"/>
                  </a:lnTo>
                  <a:lnTo>
                    <a:pt x="16" y="48"/>
                  </a:lnTo>
                  <a:lnTo>
                    <a:pt x="0" y="14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65" y="21"/>
                  </a:lnTo>
                  <a:lnTo>
                    <a:pt x="60" y="32"/>
                  </a:lnTo>
                  <a:lnTo>
                    <a:pt x="89" y="52"/>
                  </a:lnTo>
                  <a:lnTo>
                    <a:pt x="94" y="66"/>
                  </a:lnTo>
                  <a:lnTo>
                    <a:pt x="113" y="74"/>
                  </a:lnTo>
                  <a:lnTo>
                    <a:pt x="88" y="10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方正姚体" pitchFamily="2" charset="-122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3776644" y="1974457"/>
            <a:ext cx="1474807" cy="147480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68300" dist="152400" dir="2700000" sx="98000" sy="98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  <a:latin typeface="Agency FB" panose="020B0503020202020204" pitchFamily="34" charset="0"/>
                <a:ea typeface="+mj-ea"/>
              </a:rPr>
              <a:t>63%</a:t>
            </a:r>
            <a:endParaRPr lang="zh-CN" altLang="en-US" sz="3600">
              <a:solidFill>
                <a:schemeClr val="bg1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718331" y="2657458"/>
            <a:ext cx="1192731" cy="11927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68300" dist="152400" dir="2700000" sx="98000" sy="98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 smtClean="0">
                <a:solidFill>
                  <a:schemeClr val="bg1"/>
                </a:solidFill>
                <a:latin typeface="Agency FB" panose="020B0503020202020204" pitchFamily="34" charset="0"/>
                <a:ea typeface="+mj-ea"/>
              </a:rPr>
              <a:t>12%</a:t>
            </a:r>
            <a:endParaRPr lang="zh-CN" altLang="en-US" sz="3200">
              <a:solidFill>
                <a:schemeClr val="bg1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931361" y="4084998"/>
            <a:ext cx="1307431" cy="130743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68300" dist="152400" dir="2700000" sx="98000" sy="98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  <a:latin typeface="Agency FB" panose="020B0503020202020204" pitchFamily="34" charset="0"/>
                <a:ea typeface="+mj-ea"/>
              </a:rPr>
              <a:t>15%</a:t>
            </a:r>
            <a:endParaRPr lang="zh-CN" altLang="en-US" sz="3600">
              <a:solidFill>
                <a:schemeClr val="bg1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5347916" y="2275134"/>
            <a:ext cx="1524000" cy="350041"/>
          </a:xfrm>
          <a:custGeom>
            <a:avLst/>
            <a:gdLst>
              <a:gd name="connsiteX0" fmla="*/ 0 w 1524000"/>
              <a:gd name="connsiteY0" fmla="*/ 30726 h 350041"/>
              <a:gd name="connsiteX1" fmla="*/ 740228 w 1524000"/>
              <a:gd name="connsiteY1" fmla="*/ 30726 h 350041"/>
              <a:gd name="connsiteX2" fmla="*/ 1524000 w 1524000"/>
              <a:gd name="connsiteY2" fmla="*/ 350041 h 35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350041">
                <a:moveTo>
                  <a:pt x="0" y="30726"/>
                </a:moveTo>
                <a:cubicBezTo>
                  <a:pt x="243114" y="4116"/>
                  <a:pt x="486228" y="-22493"/>
                  <a:pt x="740228" y="30726"/>
                </a:cubicBezTo>
                <a:cubicBezTo>
                  <a:pt x="994228" y="83945"/>
                  <a:pt x="1259114" y="216993"/>
                  <a:pt x="1524000" y="350041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4638531" y="3557718"/>
            <a:ext cx="1076552" cy="1279795"/>
          </a:xfrm>
          <a:custGeom>
            <a:avLst/>
            <a:gdLst>
              <a:gd name="connsiteX0" fmla="*/ 0 w 787400"/>
              <a:gd name="connsiteY0" fmla="*/ 0 h 1371600"/>
              <a:gd name="connsiteX1" fmla="*/ 203200 w 787400"/>
              <a:gd name="connsiteY1" fmla="*/ 723900 h 1371600"/>
              <a:gd name="connsiteX2" fmla="*/ 787400 w 787400"/>
              <a:gd name="connsiteY2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 h="1371600">
                <a:moveTo>
                  <a:pt x="0" y="0"/>
                </a:moveTo>
                <a:cubicBezTo>
                  <a:pt x="35983" y="247650"/>
                  <a:pt x="71967" y="495300"/>
                  <a:pt x="203200" y="723900"/>
                </a:cubicBezTo>
                <a:cubicBezTo>
                  <a:pt x="334433" y="952500"/>
                  <a:pt x="787400" y="1371600"/>
                  <a:pt x="787400" y="1371600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7356331" y="3976818"/>
            <a:ext cx="241300" cy="584200"/>
          </a:xfrm>
          <a:custGeom>
            <a:avLst/>
            <a:gdLst>
              <a:gd name="connsiteX0" fmla="*/ 228600 w 241300"/>
              <a:gd name="connsiteY0" fmla="*/ 0 h 584200"/>
              <a:gd name="connsiteX1" fmla="*/ 215900 w 241300"/>
              <a:gd name="connsiteY1" fmla="*/ 317500 h 584200"/>
              <a:gd name="connsiteX2" fmla="*/ 0 w 241300"/>
              <a:gd name="connsiteY2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00" h="584200">
                <a:moveTo>
                  <a:pt x="228600" y="0"/>
                </a:moveTo>
                <a:cubicBezTo>
                  <a:pt x="241300" y="110066"/>
                  <a:pt x="254000" y="220133"/>
                  <a:pt x="215900" y="317500"/>
                </a:cubicBezTo>
                <a:cubicBezTo>
                  <a:pt x="177800" y="414867"/>
                  <a:pt x="88900" y="499533"/>
                  <a:pt x="0" y="584200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115274" y="3107804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mtClean="0">
                <a:solidFill>
                  <a:schemeClr val="accent1"/>
                </a:solidFill>
              </a:rPr>
              <a:t>+70%</a:t>
            </a:r>
            <a:endParaRPr lang="zh-CN" altLang="en-US" sz="4800" b="1">
              <a:solidFill>
                <a:schemeClr val="accent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328119" y="1942630"/>
            <a:ext cx="21929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学校坐落在中国南方名城广州，地理位置优越，校园占地总面积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244075" y="2355783"/>
            <a:ext cx="21929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学校坐落在中国南方名城广州，地理位置优越，校园占地总面积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983112" y="4283073"/>
            <a:ext cx="24539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学校坐落在中国南方名城广州，地理位置优越，校园占地总面积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3348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亩。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90651" y="2449289"/>
            <a:ext cx="5029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smtClean="0">
                <a:solidFill>
                  <a:schemeClr val="bg1"/>
                </a:solidFill>
                <a:latin typeface="+mj-ea"/>
                <a:ea typeface="+mj-ea"/>
              </a:rPr>
              <a:t>感谢您的聆听</a:t>
            </a:r>
            <a:endParaRPr lang="zh-CN" altLang="en-US" sz="60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63223" y="3363352"/>
            <a:ext cx="268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mtClean="0">
                <a:solidFill>
                  <a:schemeClr val="bg1"/>
                </a:solidFill>
              </a:rPr>
              <a:t>THANK YOU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9579"/>
            <a:ext cx="12192000" cy="8074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7517"/>
            <a:ext cx="12192000" cy="8075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06150" y="209550"/>
            <a:ext cx="93345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C:\Users\Administrator\Desktop\广工大ppt圈圈出品 (GGD生活圈)\广工\更多广工资讯欢迎关注GGD生活圈.jpg更多广工资讯欢迎关注GGD生活圈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92471" y="724167"/>
            <a:ext cx="4230370" cy="4230370"/>
          </a:xfrm>
          <a:prstGeom prst="rect">
            <a:avLst/>
          </a:prstGeom>
          <a:effectLst>
            <a:outerShdw blurRad="279400" dist="635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1900653" y="5097145"/>
            <a:ext cx="261400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微信公众号：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GGD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生活圈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31428" y="1553029"/>
            <a:ext cx="3057247" cy="130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>
                <a:latin typeface="+mj-ea"/>
                <a:ea typeface="+mj-ea"/>
              </a:rPr>
              <a:t>方正北魏</a:t>
            </a:r>
            <a:r>
              <a:rPr lang="zh-CN" altLang="en-US" sz="2800">
                <a:latin typeface="+mj-ea"/>
                <a:ea typeface="+mj-ea"/>
              </a:rPr>
              <a:t>楷书</a:t>
            </a:r>
            <a:r>
              <a:rPr lang="zh-CN" altLang="en-US" sz="2800" smtClean="0">
                <a:latin typeface="+mj-ea"/>
                <a:ea typeface="+mj-ea"/>
              </a:rPr>
              <a:t>简体</a:t>
            </a:r>
            <a:endParaRPr lang="en-US" altLang="zh-CN" sz="280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800" smtClean="0">
                <a:latin typeface="+mn-ea"/>
              </a:rPr>
              <a:t>微软雅黑</a:t>
            </a:r>
            <a:endParaRPr lang="zh-CN" altLang="en-US" sz="280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77103" y="1117600"/>
            <a:ext cx="912268" cy="3628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字体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77103" y="3352832"/>
            <a:ext cx="912268" cy="3628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配色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577103" y="3843751"/>
            <a:ext cx="2842668" cy="5395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195  052  035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77103" y="4427745"/>
            <a:ext cx="2842668" cy="539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005  099  193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577103" y="5011739"/>
            <a:ext cx="2842668" cy="53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165  165  165</a:t>
            </a:r>
            <a:endParaRPr lang="zh-CN" altLang="en-US"/>
          </a:p>
        </p:txBody>
      </p:sp>
      <p:sp>
        <p:nvSpPr>
          <p:cNvPr id="13" name="上箭头 12"/>
          <p:cNvSpPr/>
          <p:nvPr/>
        </p:nvSpPr>
        <p:spPr>
          <a:xfrm rot="18600108">
            <a:off x="5222635" y="5534249"/>
            <a:ext cx="287848" cy="292892"/>
          </a:xfrm>
          <a:prstGeom prst="upArrow">
            <a:avLst>
              <a:gd name="adj1" fmla="val 28049"/>
              <a:gd name="adj2" fmla="val 50000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10920185" y="2119993"/>
            <a:ext cx="1153885" cy="113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zh-CN" sz="3200">
                <a:solidFill>
                  <a:schemeClr val="bg1"/>
                </a:solidFill>
                <a:latin typeface="+mj-ea"/>
                <a:ea typeface="+mj-ea"/>
              </a:rPr>
              <a:t>圈圈</a:t>
            </a:r>
            <a:endParaRPr lang="zh-CN" sz="3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0" y="2002972"/>
            <a:ext cx="12192000" cy="1364342"/>
          </a:xfrm>
          <a:prstGeom prst="rect">
            <a:avLst/>
          </a:prstGeom>
          <a:noFill/>
          <a:ln>
            <a:noFill/>
          </a:ln>
          <a:effectLst>
            <a:outerShdw blurRad="127000" dist="63500" dir="2700000" sx="99000" sy="99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r>
              <a:rPr lang="zh-CN" altLang="en-US" sz="5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学以致用  创新为魂</a:t>
            </a:r>
            <a:endParaRPr lang="zh-CN" altLang="en-US" sz="54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r="5350" b="102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07632" y="970184"/>
            <a:ext cx="1168400" cy="1168400"/>
          </a:xfrm>
          <a:prstGeom prst="rect">
            <a:avLst/>
          </a:prstGeom>
          <a:solidFill>
            <a:srgbClr val="C33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文框 6"/>
          <p:cNvSpPr/>
          <p:nvPr/>
        </p:nvSpPr>
        <p:spPr>
          <a:xfrm>
            <a:off x="3599852" y="4725224"/>
            <a:ext cx="2827762" cy="1454960"/>
          </a:xfrm>
          <a:prstGeom prst="frame">
            <a:avLst>
              <a:gd name="adj1" fmla="val 1110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12660" y="1175658"/>
            <a:ext cx="4339771" cy="467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396653" y="1479597"/>
            <a:ext cx="972457" cy="972457"/>
            <a:chOff x="3396653" y="1479597"/>
            <a:chExt cx="972457" cy="972457"/>
          </a:xfrm>
        </p:grpSpPr>
        <p:sp>
          <p:nvSpPr>
            <p:cNvPr id="9" name="椭圆 8"/>
            <p:cNvSpPr/>
            <p:nvPr/>
          </p:nvSpPr>
          <p:spPr>
            <a:xfrm>
              <a:off x="3396653" y="1479597"/>
              <a:ext cx="972457" cy="9724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134" y="1593078"/>
              <a:ext cx="745495" cy="745495"/>
            </a:xfrm>
            <a:prstGeom prst="rect">
              <a:avLst/>
            </a:prstGeom>
          </p:spPr>
        </p:pic>
      </p:grpSp>
      <p:sp>
        <p:nvSpPr>
          <p:cNvPr id="57" name="矩形 56"/>
          <p:cNvSpPr/>
          <p:nvPr/>
        </p:nvSpPr>
        <p:spPr>
          <a:xfrm>
            <a:off x="4301804" y="2861588"/>
            <a:ext cx="35324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广东工业大学由原广东工学院、广东机械学院和华南建设学院（东院）于</a:t>
            </a:r>
            <a:r>
              <a:rPr lang="en-US" altLang="zh-CN" sz="16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1995</a:t>
            </a:r>
            <a:r>
              <a:rPr lang="zh-CN" altLang="en-US" sz="16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6</a:t>
            </a:r>
            <a:r>
              <a:rPr lang="zh-CN" altLang="en-US" sz="16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月合并组建而成，学校已有近</a:t>
            </a:r>
            <a:r>
              <a:rPr lang="en-US" altLang="zh-CN" sz="16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</a:rPr>
              <a:t>60</a:t>
            </a:r>
            <a:r>
              <a:rPr lang="zh-CN" altLang="en-US" sz="1600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年的办学历史，是一所以工为主、工理经管文法艺结合的、多科性协调发展的省属重点大学。是广东省高水平大学重点建设高校。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301804" y="1539870"/>
            <a:ext cx="353245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mtClean="0">
                <a:solidFill>
                  <a:schemeClr val="accent1"/>
                </a:solidFill>
                <a:latin typeface="+mj-ea"/>
                <a:ea typeface="+mj-ea"/>
              </a:rPr>
              <a:t>学校概况</a:t>
            </a:r>
            <a:endParaRPr lang="en-US" altLang="zh-CN" sz="4800" smtClean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en-US" altLang="zh-CN" sz="1400" smtClean="0">
                <a:solidFill>
                  <a:schemeClr val="bg1">
                    <a:lumMod val="50000"/>
                  </a:schemeClr>
                </a:solidFill>
              </a:rPr>
              <a:t>GUANGDONG UNIVERSITY OF TECHNOLOGY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395619" y="2629852"/>
            <a:ext cx="191588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682878" y="3700808"/>
            <a:ext cx="2029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mtClean="0">
                <a:solidFill>
                  <a:schemeClr val="accent1"/>
                </a:solidFill>
                <a:latin typeface="+mj-ea"/>
                <a:ea typeface="+mj-ea"/>
              </a:rPr>
              <a:t>团结</a:t>
            </a:r>
            <a:endParaRPr lang="zh-CN" altLang="en-US" sz="6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82878" y="4740014"/>
            <a:ext cx="2029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UNITY</a:t>
            </a:r>
            <a:endParaRPr lang="zh-CN" altLang="en-US" sz="20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615079" y="3700808"/>
            <a:ext cx="2029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mtClean="0">
                <a:solidFill>
                  <a:schemeClr val="accent1"/>
                </a:solidFill>
                <a:latin typeface="+mj-ea"/>
                <a:ea typeface="+mj-ea"/>
              </a:rPr>
              <a:t>勤奋</a:t>
            </a:r>
            <a:endParaRPr lang="zh-CN" altLang="en-US" sz="6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15079" y="4740014"/>
            <a:ext cx="2029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DILIGENCE</a:t>
            </a:r>
            <a:endParaRPr lang="en-US" altLang="zh-CN" sz="20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547278" y="3700808"/>
            <a:ext cx="2029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mtClean="0">
                <a:solidFill>
                  <a:schemeClr val="accent1"/>
                </a:solidFill>
                <a:latin typeface="+mj-ea"/>
                <a:ea typeface="+mj-ea"/>
              </a:rPr>
              <a:t>求是</a:t>
            </a:r>
            <a:endParaRPr lang="zh-CN" altLang="en-US" sz="6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547278" y="4740014"/>
            <a:ext cx="2029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PRAGMATIC</a:t>
            </a:r>
            <a:endParaRPr lang="en-US" altLang="zh-CN" sz="20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9479478" y="3700808"/>
            <a:ext cx="2029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mtClean="0">
                <a:solidFill>
                  <a:schemeClr val="accent1"/>
                </a:solidFill>
                <a:latin typeface="+mj-ea"/>
                <a:ea typeface="+mj-ea"/>
              </a:rPr>
              <a:t>创新</a:t>
            </a:r>
            <a:endParaRPr lang="zh-CN" altLang="en-US" sz="6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9479478" y="4740014"/>
            <a:ext cx="2029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2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INNOVATION</a:t>
            </a:r>
            <a:endParaRPr lang="en-US" altLang="zh-CN" sz="20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84200" y="2079410"/>
            <a:ext cx="553998" cy="3944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请在此输入你的章节标题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367317" y="2133597"/>
            <a:ext cx="0" cy="508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141644" y="2079411"/>
            <a:ext cx="1154162" cy="394401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广东工业大学由原广东工学院、广东机械学院和华南建设学院（东院）于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月合并组建而成，学校已有近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年的办学历史，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83466" y="2079406"/>
            <a:ext cx="553998" cy="3944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请在此输入你的章节标题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966583" y="2133593"/>
            <a:ext cx="0" cy="508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740910" y="2079407"/>
            <a:ext cx="1154162" cy="394401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广东工业大学由原广东工学院、广东机械学院和华南建设学院（东院）于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月合并组建而成，学校已有近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年的办学历史，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82732" y="2079402"/>
            <a:ext cx="553998" cy="3944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请在此输入你的章节标题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565849" y="2133589"/>
            <a:ext cx="0" cy="508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7340176" y="2079403"/>
            <a:ext cx="1154162" cy="394401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广东工业大学由原广东工学院、广东机械学院和华南建设学院（东院）于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月合并组建而成，学校已有近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年的办学历史，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181997" y="2079398"/>
            <a:ext cx="553998" cy="3944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请在此输入你的章节标题</a:t>
            </a:r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1165114" y="2133585"/>
            <a:ext cx="0" cy="508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9939441" y="2079399"/>
            <a:ext cx="1154162" cy="394401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广东工业大学由原广东工学院、广东机械学院和华南建设学院（东院）于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月合并组建而成，学校已有近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年的办学历史，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/>
          <p:cNvSpPr txBox="1"/>
          <p:nvPr/>
        </p:nvSpPr>
        <p:spPr>
          <a:xfrm>
            <a:off x="294548" y="474427"/>
            <a:ext cx="1169551" cy="29305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en-US" altLang="zh-CN" sz="1600" smtClean="0">
                <a:solidFill>
                  <a:schemeClr val="bg1"/>
                </a:solidFill>
              </a:rPr>
              <a:t>SCHOOL LEADERS</a:t>
            </a:r>
            <a:endParaRPr lang="en-US" altLang="zh-CN" sz="1600" smtClean="0">
              <a:solidFill>
                <a:schemeClr val="bg1"/>
              </a:solidFill>
            </a:endParaRPr>
          </a:p>
          <a:p>
            <a:r>
              <a:rPr lang="zh-CN" altLang="en-US" sz="4800" smtClean="0">
                <a:solidFill>
                  <a:schemeClr val="bg1"/>
                </a:solidFill>
                <a:latin typeface="+mj-ea"/>
                <a:ea typeface="+mj-ea"/>
              </a:rPr>
              <a:t>学校领导</a:t>
            </a:r>
            <a:endParaRPr lang="en-US" altLang="zh-CN" sz="480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2127116" y="624020"/>
            <a:ext cx="901700" cy="26270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600">
                <a:solidFill>
                  <a:schemeClr val="tx1">
                    <a:lumMod val="85000"/>
                    <a:lumOff val="15000"/>
                  </a:schemeClr>
                </a:solidFill>
              </a:rPr>
              <a:t>校长</a:t>
            </a:r>
            <a:endParaRPr lang="en-US" altLang="zh-CN" sz="1100" spc="6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邱学青</a:t>
            </a:r>
            <a:endParaRPr lang="zh-CN" altLang="en-US" sz="2800" spc="60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307201" y="624019"/>
            <a:ext cx="901700" cy="26270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600">
                <a:solidFill>
                  <a:schemeClr val="tx1">
                    <a:lumMod val="85000"/>
                    <a:lumOff val="15000"/>
                  </a:schemeClr>
                </a:solidFill>
              </a:rPr>
              <a:t>校长</a:t>
            </a:r>
            <a:endParaRPr lang="en-US" altLang="zh-CN" sz="1100" spc="6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邱学青</a:t>
            </a:r>
            <a:endParaRPr lang="en-US" altLang="zh-CN" sz="2800" spc="60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487286" y="624018"/>
            <a:ext cx="901700" cy="26270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600">
                <a:solidFill>
                  <a:schemeClr val="tx1">
                    <a:lumMod val="85000"/>
                    <a:lumOff val="15000"/>
                  </a:schemeClr>
                </a:solidFill>
              </a:rPr>
              <a:t>校长</a:t>
            </a:r>
            <a:endParaRPr lang="en-US" altLang="zh-CN" sz="1100" spc="6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邱学青</a:t>
            </a:r>
            <a:endParaRPr lang="en-US" altLang="zh-CN" sz="2800" spc="60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123878" y="3653921"/>
            <a:ext cx="901700" cy="26270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600">
                <a:solidFill>
                  <a:schemeClr val="tx1">
                    <a:lumMod val="85000"/>
                    <a:lumOff val="15000"/>
                  </a:schemeClr>
                </a:solidFill>
              </a:rPr>
              <a:t>校长</a:t>
            </a:r>
            <a:endParaRPr lang="en-US" altLang="zh-CN" sz="1100" spc="6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邱学青</a:t>
            </a:r>
            <a:endParaRPr lang="en-US" altLang="zh-CN" sz="2800" spc="60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303963" y="3653920"/>
            <a:ext cx="901700" cy="26270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600">
                <a:solidFill>
                  <a:schemeClr val="tx1">
                    <a:lumMod val="85000"/>
                    <a:lumOff val="15000"/>
                  </a:schemeClr>
                </a:solidFill>
              </a:rPr>
              <a:t>校长</a:t>
            </a:r>
            <a:endParaRPr lang="en-US" altLang="zh-CN" sz="1100" spc="6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邱学青</a:t>
            </a:r>
            <a:endParaRPr lang="en-US" altLang="zh-CN" sz="2800" spc="60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8484048" y="3653919"/>
            <a:ext cx="901700" cy="26270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600">
                <a:solidFill>
                  <a:schemeClr val="tx1">
                    <a:lumMod val="85000"/>
                    <a:lumOff val="15000"/>
                  </a:schemeClr>
                </a:solidFill>
              </a:rPr>
              <a:t>校长</a:t>
            </a:r>
            <a:endParaRPr lang="en-US" altLang="zh-CN" sz="1100" spc="60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邱学青</a:t>
            </a:r>
            <a:endParaRPr lang="en-US" altLang="zh-CN" sz="2800" spc="60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3" name="图片占位符 32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r="226"/>
          <a:stretch>
            <a:fillRect/>
          </a:stretch>
        </p:blipFill>
        <p:spPr/>
      </p:pic>
      <p:pic>
        <p:nvPicPr>
          <p:cNvPr id="34" name="图片占位符 33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/>
      </p:pic>
      <p:pic>
        <p:nvPicPr>
          <p:cNvPr id="35" name="图片占位符 34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>
            <a:fillRect/>
          </a:stretch>
        </p:blipFill>
        <p:spPr/>
      </p:pic>
      <p:pic>
        <p:nvPicPr>
          <p:cNvPr id="115" name="图片占位符 114"/>
          <p:cNvPicPr>
            <a:picLocks noGrp="1" noChangeAspect="1"/>
          </p:cNvPicPr>
          <p:nvPr>
            <p:ph type="pic" sz="quarter" idx="1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r="226"/>
          <a:stretch>
            <a:fillRect/>
          </a:stretch>
        </p:blipFill>
        <p:spPr/>
      </p:pic>
      <p:pic>
        <p:nvPicPr>
          <p:cNvPr id="116" name="图片占位符 115"/>
          <p:cNvPicPr>
            <a:picLocks noGrp="1" noChangeAspect="1"/>
          </p:cNvPicPr>
          <p:nvPr>
            <p:ph type="pic"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/>
      </p:pic>
      <p:pic>
        <p:nvPicPr>
          <p:cNvPr id="32" name="图片占位符 31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>
            <a:fillRect/>
          </a:stretch>
        </p:blipFill>
        <p:spPr/>
      </p:pic>
      <p:sp>
        <p:nvSpPr>
          <p:cNvPr id="118" name="文本框 117"/>
          <p:cNvSpPr txBox="1"/>
          <p:nvPr/>
        </p:nvSpPr>
        <p:spPr>
          <a:xfrm>
            <a:off x="2810742" y="7181850"/>
            <a:ext cx="657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/>
              <a:t>使用说明：选择头像图片，点击“</a:t>
            </a:r>
            <a:r>
              <a:rPr lang="en-US" altLang="zh-CN" smtClean="0"/>
              <a:t>Delete</a:t>
            </a:r>
            <a:r>
              <a:rPr lang="zh-CN" altLang="en-US" smtClean="0"/>
              <a:t>”键，即可插入新头像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广东工业大学</a:t>
            </a: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49084" y="1308559"/>
            <a:ext cx="10551885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smtClean="0">
                <a:solidFill>
                  <a:schemeClr val="accent1"/>
                </a:solidFill>
                <a:latin typeface="+mj-ea"/>
                <a:ea typeface="+mj-ea"/>
              </a:rPr>
              <a:t>广东工业大学历史</a:t>
            </a:r>
            <a:endParaRPr lang="en-US" altLang="zh-CN" sz="2400" i="0" smtClean="0">
              <a:solidFill>
                <a:schemeClr val="accent1"/>
              </a:solidFill>
              <a:effectLst/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b="1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广东工业大学</a:t>
            </a:r>
            <a:r>
              <a:rPr lang="zh-CN" altLang="en-US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由原广东工学院、广东机械学院和华南建设学院（东院）于</a:t>
            </a:r>
            <a:r>
              <a:rPr lang="en-US" altLang="zh-CN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月合并组建而成，学校已有近</a:t>
            </a:r>
            <a:r>
              <a:rPr lang="en-US" altLang="zh-CN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年的办学历史，是一所以工为主、工理经管文法艺结合的、多科性协调发展的省属重点大学。是广东省高水平大学重点建设高校</a:t>
            </a:r>
            <a:r>
              <a:rPr lang="zh-CN" altLang="en-US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0" i="0" smtClean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smtClean="0">
                <a:solidFill>
                  <a:schemeClr val="accent1"/>
                </a:solidFill>
                <a:latin typeface="+mj-ea"/>
                <a:ea typeface="+mj-ea"/>
              </a:rPr>
              <a:t>广东工业大学位置</a:t>
            </a:r>
            <a:endParaRPr lang="zh-CN" altLang="en-US" sz="2400" i="0" smtClean="0">
              <a:solidFill>
                <a:schemeClr val="accent1"/>
              </a:solidFill>
              <a:effectLst/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zh-CN" altLang="en-US" b="1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坐落在中国南方名城广州</a:t>
            </a:r>
            <a:r>
              <a:rPr lang="zh-CN" altLang="en-US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，地理位置优越，校园占地总面积</a:t>
            </a:r>
            <a:r>
              <a:rPr lang="en-US" altLang="zh-CN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3348</a:t>
            </a:r>
            <a:r>
              <a:rPr lang="zh-CN" altLang="en-US" b="0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亩，拥有大学城校园及东风路、龙洞等多个校区。大学城校园突出工科特色，多个学科相互促进协调发展，创设多个协同创新科研平台。东风路校区突出艺术创意和社工服务氛围的营造，建设设计创意园和成果展示馆。龙洞校区突出管理学与理学氛围的营造，打造环境优美、恬静怡人的花园式校园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广东工业大学</a:t>
            </a: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93800" y="1625601"/>
            <a:ext cx="2162629" cy="216262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>
                <a:solidFill>
                  <a:schemeClr val="accent1"/>
                </a:solidFill>
                <a:latin typeface="+mj-ea"/>
                <a:ea typeface="+mj-ea"/>
              </a:rPr>
              <a:t>团结</a:t>
            </a:r>
            <a:endParaRPr lang="zh-CN" altLang="en-US" sz="4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93800" y="4083303"/>
            <a:ext cx="2162629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学校坐落在中国南方名城广州，地理位置优越，校园占地总面积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3348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亩。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741057" y="1625601"/>
            <a:ext cx="2162629" cy="216262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smtClean="0">
                <a:solidFill>
                  <a:schemeClr val="accent1"/>
                </a:solidFill>
                <a:latin typeface="+mj-ea"/>
                <a:ea typeface="+mj-ea"/>
              </a:rPr>
              <a:t>勤奋</a:t>
            </a:r>
            <a:endParaRPr lang="zh-CN" altLang="en-US" sz="4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41057" y="4083303"/>
            <a:ext cx="2162629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学校坐落在中国南方名城广州，地理位置优越，校园占地总面积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3348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亩。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288314" y="1625601"/>
            <a:ext cx="2162629" cy="216262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>
                <a:solidFill>
                  <a:schemeClr val="accent1"/>
                </a:solidFill>
                <a:latin typeface="+mj-ea"/>
                <a:ea typeface="+mj-ea"/>
              </a:rPr>
              <a:t>求是</a:t>
            </a:r>
            <a:endParaRPr lang="zh-CN" altLang="en-US" sz="4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88314" y="4083303"/>
            <a:ext cx="2162629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学校坐落在中国南方名城广州，地理位置优越，校园占地总面积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3348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亩。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835571" y="1625601"/>
            <a:ext cx="2162629" cy="216262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smtClean="0">
                <a:solidFill>
                  <a:schemeClr val="accent1"/>
                </a:solidFill>
                <a:latin typeface="+mj-ea"/>
                <a:ea typeface="+mj-ea"/>
              </a:rPr>
              <a:t>创新</a:t>
            </a:r>
            <a:endParaRPr lang="zh-CN" altLang="en-US" sz="48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835571" y="4083303"/>
            <a:ext cx="2162629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学校坐落在中国南方名城广州，地理位置优越，校园占地总面积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3348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亩。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A37080-7514-408F-A6A2-DC7296E5D2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33423"/>
      </a:accent1>
      <a:accent2>
        <a:srgbClr val="0563C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方正北魏楷书简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3890</Words>
  <Application>WPS 演示</Application>
  <PresentationFormat>宽屏</PresentationFormat>
  <Paragraphs>363</Paragraphs>
  <Slides>28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宋体</vt:lpstr>
      <vt:lpstr>Wingdings</vt:lpstr>
      <vt:lpstr>方正北魏楷书简体</vt:lpstr>
      <vt:lpstr>微软雅黑</vt:lpstr>
      <vt:lpstr>Calibri</vt:lpstr>
      <vt:lpstr>Arial Unicode MS</vt:lpstr>
      <vt:lpstr>Agency FB</vt:lpstr>
      <vt:lpstr>Trebuchet MS</vt:lpstr>
      <vt:lpstr>方正姚体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广东工业大学</vt:lpstr>
      <vt:lpstr>广东工业大学</vt:lpstr>
      <vt:lpstr>广东工业大学</vt:lpstr>
      <vt:lpstr>PowerPoint 演示文稿</vt:lpstr>
      <vt:lpstr>广东工业大学</vt:lpstr>
      <vt:lpstr>广东工业大学</vt:lpstr>
      <vt:lpstr>广东工业大学</vt:lpstr>
      <vt:lpstr>广东工业大学</vt:lpstr>
      <vt:lpstr>广东工业大学</vt:lpstr>
      <vt:lpstr>广东工业大学</vt:lpstr>
      <vt:lpstr>广东工业大学</vt:lpstr>
      <vt:lpstr>广东工业大学</vt:lpstr>
      <vt:lpstr>广东工业大学</vt:lpstr>
      <vt:lpstr>广东工业大学</vt:lpstr>
      <vt:lpstr>广东工业大学</vt:lpstr>
      <vt:lpstr>广东工业大学</vt:lpstr>
      <vt:lpstr>广东工业大学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Administrator</cp:lastModifiedBy>
  <cp:revision>199</cp:revision>
  <dcterms:created xsi:type="dcterms:W3CDTF">2016-09-18T11:50:00Z</dcterms:created>
  <dcterms:modified xsi:type="dcterms:W3CDTF">2021-10-28T02:36:47Z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9110057C1EF0413689CAAC92D24523F9</vt:lpwstr>
  </property>
</Properties>
</file>